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91" r:id="rId1"/>
    <p:sldMasterId id="2147483923" r:id="rId2"/>
    <p:sldMasterId id="2147483932" r:id="rId3"/>
    <p:sldMasterId id="2147483963" r:id="rId4"/>
  </p:sldMasterIdLst>
  <p:notesMasterIdLst>
    <p:notesMasterId r:id="rId102"/>
  </p:notesMasterIdLst>
  <p:sldIdLst>
    <p:sldId id="256" r:id="rId5"/>
    <p:sldId id="417" r:id="rId6"/>
    <p:sldId id="266" r:id="rId7"/>
    <p:sldId id="265" r:id="rId8"/>
    <p:sldId id="264" r:id="rId9"/>
    <p:sldId id="267" r:id="rId10"/>
    <p:sldId id="272" r:id="rId11"/>
    <p:sldId id="271" r:id="rId12"/>
    <p:sldId id="273" r:id="rId13"/>
    <p:sldId id="270" r:id="rId14"/>
    <p:sldId id="268" r:id="rId15"/>
    <p:sldId id="261" r:id="rId16"/>
    <p:sldId id="269" r:id="rId17"/>
    <p:sldId id="408" r:id="rId18"/>
    <p:sldId id="278" r:id="rId19"/>
    <p:sldId id="297" r:id="rId20"/>
    <p:sldId id="298" r:id="rId21"/>
    <p:sldId id="299" r:id="rId22"/>
    <p:sldId id="300" r:id="rId23"/>
    <p:sldId id="291" r:id="rId24"/>
    <p:sldId id="284" r:id="rId25"/>
    <p:sldId id="301" r:id="rId26"/>
    <p:sldId id="294" r:id="rId27"/>
    <p:sldId id="259" r:id="rId28"/>
    <p:sldId id="295" r:id="rId29"/>
    <p:sldId id="409" r:id="rId30"/>
    <p:sldId id="258" r:id="rId31"/>
    <p:sldId id="304" r:id="rId32"/>
    <p:sldId id="305" r:id="rId33"/>
    <p:sldId id="262" r:id="rId34"/>
    <p:sldId id="306" r:id="rId35"/>
    <p:sldId id="307" r:id="rId36"/>
    <p:sldId id="309" r:id="rId37"/>
    <p:sldId id="310" r:id="rId38"/>
    <p:sldId id="312" r:id="rId39"/>
    <p:sldId id="313" r:id="rId40"/>
    <p:sldId id="314" r:id="rId41"/>
    <p:sldId id="410" r:id="rId42"/>
    <p:sldId id="315" r:id="rId43"/>
    <p:sldId id="319" r:id="rId44"/>
    <p:sldId id="320" r:id="rId45"/>
    <p:sldId id="321" r:id="rId46"/>
    <p:sldId id="286" r:id="rId47"/>
    <p:sldId id="322" r:id="rId48"/>
    <p:sldId id="323" r:id="rId49"/>
    <p:sldId id="411" r:id="rId50"/>
    <p:sldId id="277" r:id="rId51"/>
    <p:sldId id="324" r:id="rId52"/>
    <p:sldId id="325" r:id="rId53"/>
    <p:sldId id="283" r:id="rId54"/>
    <p:sldId id="326" r:id="rId55"/>
    <p:sldId id="285" r:id="rId56"/>
    <p:sldId id="334" r:id="rId57"/>
    <p:sldId id="335" r:id="rId58"/>
    <p:sldId id="336" r:id="rId59"/>
    <p:sldId id="296" r:id="rId60"/>
    <p:sldId id="290" r:id="rId61"/>
    <p:sldId id="293" r:id="rId62"/>
    <p:sldId id="338" r:id="rId63"/>
    <p:sldId id="339" r:id="rId64"/>
    <p:sldId id="340" r:id="rId65"/>
    <p:sldId id="341" r:id="rId66"/>
    <p:sldId id="342" r:id="rId67"/>
    <p:sldId id="287" r:id="rId68"/>
    <p:sldId id="343" r:id="rId69"/>
    <p:sldId id="344" r:id="rId70"/>
    <p:sldId id="345" r:id="rId71"/>
    <p:sldId id="391" r:id="rId72"/>
    <p:sldId id="394" r:id="rId73"/>
    <p:sldId id="347" r:id="rId74"/>
    <p:sldId id="412" r:id="rId75"/>
    <p:sldId id="414" r:id="rId76"/>
    <p:sldId id="311" r:id="rId77"/>
    <p:sldId id="415" r:id="rId78"/>
    <p:sldId id="355" r:id="rId79"/>
    <p:sldId id="356" r:id="rId80"/>
    <p:sldId id="357" r:id="rId81"/>
    <p:sldId id="358" r:id="rId82"/>
    <p:sldId id="359" r:id="rId83"/>
    <p:sldId id="360" r:id="rId84"/>
    <p:sldId id="361" r:id="rId85"/>
    <p:sldId id="280" r:id="rId86"/>
    <p:sldId id="362" r:id="rId87"/>
    <p:sldId id="370" r:id="rId88"/>
    <p:sldId id="366" r:id="rId89"/>
    <p:sldId id="367" r:id="rId90"/>
    <p:sldId id="368" r:id="rId91"/>
    <p:sldId id="413" r:id="rId92"/>
    <p:sldId id="373" r:id="rId93"/>
    <p:sldId id="374" r:id="rId94"/>
    <p:sldId id="375" r:id="rId95"/>
    <p:sldId id="416" r:id="rId96"/>
    <p:sldId id="378" r:id="rId97"/>
    <p:sldId id="380" r:id="rId98"/>
    <p:sldId id="381" r:id="rId99"/>
    <p:sldId id="382" r:id="rId100"/>
    <p:sldId id="383" r:id="rId101"/>
  </p:sldIdLst>
  <p:sldSz cx="12192000" cy="6858000"/>
  <p:notesSz cx="9774238" cy="6724650"/>
  <p:embeddedFontLst>
    <p:embeddedFont>
      <p:font typeface="Cambria Math" panose="02040503050406030204" pitchFamily="18" charset="0"/>
      <p:regular r:id="rId103"/>
    </p:embeddedFont>
    <p:embeddedFont>
      <p:font typeface="Open Sans" panose="020B0606030504020204" pitchFamily="34" charset="0"/>
      <p:regular r:id="rId104"/>
      <p:bold r:id="rId105"/>
      <p:italic r:id="rId106"/>
      <p:boldItalic r:id="rId107"/>
    </p:embeddedFont>
    <p:embeddedFont>
      <p:font typeface="Wingdings 3" pitchFamily="2" charset="2"/>
      <p:regular r:id="rId108"/>
    </p:embeddedFont>
  </p:embeddedFontLst>
  <p:defaultTextStyle>
    <a:defPPr>
      <a:defRPr lang="de-DE"/>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368FDC-1468-49DD-8CBC-78A8602D527C}" v="78" dt="2026-10-05T13:39:16.32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44" autoAdjust="0"/>
    <p:restoredTop sz="94127"/>
  </p:normalViewPr>
  <p:slideViewPr>
    <p:cSldViewPr snapToGrid="0">
      <p:cViewPr>
        <p:scale>
          <a:sx n="90" d="100"/>
          <a:sy n="90" d="100"/>
        </p:scale>
        <p:origin x="1336"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font" Target="fonts/font5.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6/11/relationships/changesInfo" Target="changesInfos/changesInfo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fntdata"/><Relationship Id="rId108" Type="http://schemas.openxmlformats.org/officeDocument/2006/relationships/font" Target="fonts/font6.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4.fntdata"/><Relationship Id="rId114"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font" Target="fonts/font2.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font" Target="fonts/font3.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sten Albert" userId="1e29ff7d5b45b033" providerId="LiveId" clId="{1615B1CD-3F46-4AFF-BFF4-6EFEBC72CEB3}"/>
    <pc:docChg chg="undo custSel delSld modSld">
      <pc:chgData name="Carsten Albert" userId="1e29ff7d5b45b033" providerId="LiveId" clId="{1615B1CD-3F46-4AFF-BFF4-6EFEBC72CEB3}" dt="2026-10-05T13:39:16.329" v="311"/>
      <pc:docMkLst>
        <pc:docMk/>
      </pc:docMkLst>
      <pc:sldChg chg="addSp modSp mod">
        <pc:chgData name="Carsten Albert" userId="1e29ff7d5b45b033" providerId="LiveId" clId="{1615B1CD-3F46-4AFF-BFF4-6EFEBC72CEB3}" dt="2026-10-05T13:26:17.786" v="2" actId="207"/>
        <pc:sldMkLst>
          <pc:docMk/>
          <pc:sldMk cId="3377606789" sldId="256"/>
        </pc:sldMkLst>
        <pc:spChg chg="add mod">
          <ac:chgData name="Carsten Albert" userId="1e29ff7d5b45b033" providerId="LiveId" clId="{1615B1CD-3F46-4AFF-BFF4-6EFEBC72CEB3}" dt="2026-10-05T13:26:17.786" v="2" actId="207"/>
          <ac:spMkLst>
            <pc:docMk/>
            <pc:sldMk cId="3377606789" sldId="256"/>
            <ac:spMk id="5" creationId="{9ECA38A4-0146-177D-DD46-74126E214EB4}"/>
          </ac:spMkLst>
        </pc:spChg>
      </pc:sldChg>
      <pc:sldChg chg="del">
        <pc:chgData name="Carsten Albert" userId="1e29ff7d5b45b033" providerId="LiveId" clId="{1615B1CD-3F46-4AFF-BFF4-6EFEBC72CEB3}" dt="2026-10-05T13:26:19.794" v="3" actId="47"/>
        <pc:sldMkLst>
          <pc:docMk/>
          <pc:sldMk cId="3154974093" sldId="263"/>
        </pc:sldMkLst>
      </pc:sldChg>
      <pc:sldChg chg="modSp mod">
        <pc:chgData name="Carsten Albert" userId="1e29ff7d5b45b033" providerId="LiveId" clId="{1615B1CD-3F46-4AFF-BFF4-6EFEBC72CEB3}" dt="2026-10-05T13:37:58.978" v="289" actId="1076"/>
        <pc:sldMkLst>
          <pc:docMk/>
          <pc:sldMk cId="298118010" sldId="265"/>
        </pc:sldMkLst>
        <pc:spChg chg="mod">
          <ac:chgData name="Carsten Albert" userId="1e29ff7d5b45b033" providerId="LiveId" clId="{1615B1CD-3F46-4AFF-BFF4-6EFEBC72CEB3}" dt="2026-10-05T13:37:58.978" v="289" actId="1076"/>
          <ac:spMkLst>
            <pc:docMk/>
            <pc:sldMk cId="298118010" sldId="265"/>
            <ac:spMk id="3" creationId="{74049DD4-9C77-ABD4-36D6-70C0971C8166}"/>
          </ac:spMkLst>
        </pc:spChg>
      </pc:sldChg>
      <pc:sldChg chg="delSp modSp mod">
        <pc:chgData name="Carsten Albert" userId="1e29ff7d5b45b033" providerId="LiveId" clId="{1615B1CD-3F46-4AFF-BFF4-6EFEBC72CEB3}" dt="2026-10-05T13:27:30.530" v="43" actId="1076"/>
        <pc:sldMkLst>
          <pc:docMk/>
          <pc:sldMk cId="1321854892" sldId="278"/>
        </pc:sldMkLst>
        <pc:spChg chg="mod">
          <ac:chgData name="Carsten Albert" userId="1e29ff7d5b45b033" providerId="LiveId" clId="{1615B1CD-3F46-4AFF-BFF4-6EFEBC72CEB3}" dt="2026-10-05T13:27:20.181" v="39" actId="20577"/>
          <ac:spMkLst>
            <pc:docMk/>
            <pc:sldMk cId="1321854892" sldId="278"/>
            <ac:spMk id="2" creationId="{E01729ED-B9F3-D3A4-B92E-7C3C4CCA97AA}"/>
          </ac:spMkLst>
        </pc:spChg>
        <pc:spChg chg="del">
          <ac:chgData name="Carsten Albert" userId="1e29ff7d5b45b033" providerId="LiveId" clId="{1615B1CD-3F46-4AFF-BFF4-6EFEBC72CEB3}" dt="2026-10-05T13:27:28.037" v="41" actId="478"/>
          <ac:spMkLst>
            <pc:docMk/>
            <pc:sldMk cId="1321854892" sldId="278"/>
            <ac:spMk id="3" creationId="{673E6711-097D-7368-898B-4C53860E72D3}"/>
          </ac:spMkLst>
        </pc:spChg>
        <pc:spChg chg="del">
          <ac:chgData name="Carsten Albert" userId="1e29ff7d5b45b033" providerId="LiveId" clId="{1615B1CD-3F46-4AFF-BFF4-6EFEBC72CEB3}" dt="2026-10-05T13:27:28.818" v="42" actId="478"/>
          <ac:spMkLst>
            <pc:docMk/>
            <pc:sldMk cId="1321854892" sldId="278"/>
            <ac:spMk id="4" creationId="{4F9689FC-B688-33A3-601A-942116A8DFB5}"/>
          </ac:spMkLst>
        </pc:spChg>
        <pc:picChg chg="mod">
          <ac:chgData name="Carsten Albert" userId="1e29ff7d5b45b033" providerId="LiveId" clId="{1615B1CD-3F46-4AFF-BFF4-6EFEBC72CEB3}" dt="2026-10-05T13:27:30.530" v="43" actId="1076"/>
          <ac:picMkLst>
            <pc:docMk/>
            <pc:sldMk cId="1321854892" sldId="278"/>
            <ac:picMk id="6" creationId="{FE963DF3-C85D-E14D-0D0D-ACA74BD9DD08}"/>
          </ac:picMkLst>
        </pc:picChg>
      </pc:sldChg>
      <pc:sldChg chg="modSp mod">
        <pc:chgData name="Carsten Albert" userId="1e29ff7d5b45b033" providerId="LiveId" clId="{1615B1CD-3F46-4AFF-BFF4-6EFEBC72CEB3}" dt="2026-10-05T13:28:23.027" v="46" actId="1076"/>
        <pc:sldMkLst>
          <pc:docMk/>
          <pc:sldMk cId="3392676212" sldId="304"/>
        </pc:sldMkLst>
        <pc:spChg chg="mod">
          <ac:chgData name="Carsten Albert" userId="1e29ff7d5b45b033" providerId="LiveId" clId="{1615B1CD-3F46-4AFF-BFF4-6EFEBC72CEB3}" dt="2026-10-05T13:28:23.027" v="46" actId="1076"/>
          <ac:spMkLst>
            <pc:docMk/>
            <pc:sldMk cId="3392676212" sldId="304"/>
            <ac:spMk id="6" creationId="{CCA62AF0-961A-4781-9A21-821D4274E280}"/>
          </ac:spMkLst>
        </pc:spChg>
        <pc:picChg chg="mod">
          <ac:chgData name="Carsten Albert" userId="1e29ff7d5b45b033" providerId="LiveId" clId="{1615B1CD-3F46-4AFF-BFF4-6EFEBC72CEB3}" dt="2026-10-05T13:28:19.508" v="44" actId="14826"/>
          <ac:picMkLst>
            <pc:docMk/>
            <pc:sldMk cId="3392676212" sldId="304"/>
            <ac:picMk id="4" creationId="{CEB9C11E-F405-4CEA-92AA-8D4F8B729DB7}"/>
          </ac:picMkLst>
        </pc:picChg>
        <pc:cxnChg chg="mod">
          <ac:chgData name="Carsten Albert" userId="1e29ff7d5b45b033" providerId="LiveId" clId="{1615B1CD-3F46-4AFF-BFF4-6EFEBC72CEB3}" dt="2026-10-05T13:28:23.027" v="46" actId="1076"/>
          <ac:cxnSpMkLst>
            <pc:docMk/>
            <pc:sldMk cId="3392676212" sldId="304"/>
            <ac:cxnSpMk id="8" creationId="{C5A0BF9E-5DBD-458C-9FC2-7DFD130054B4}"/>
          </ac:cxnSpMkLst>
        </pc:cxnChg>
      </pc:sldChg>
      <pc:sldChg chg="modSp mod">
        <pc:chgData name="Carsten Albert" userId="1e29ff7d5b45b033" providerId="LiveId" clId="{1615B1CD-3F46-4AFF-BFF4-6EFEBC72CEB3}" dt="2026-10-05T13:28:54.033" v="63" actId="20577"/>
        <pc:sldMkLst>
          <pc:docMk/>
          <pc:sldMk cId="596731252" sldId="310"/>
        </pc:sldMkLst>
        <pc:spChg chg="mod">
          <ac:chgData name="Carsten Albert" userId="1e29ff7d5b45b033" providerId="LiveId" clId="{1615B1CD-3F46-4AFF-BFF4-6EFEBC72CEB3}" dt="2026-10-05T13:28:54.033" v="63" actId="20577"/>
          <ac:spMkLst>
            <pc:docMk/>
            <pc:sldMk cId="596731252" sldId="310"/>
            <ac:spMk id="3" creationId="{155D0498-47C5-4883-A555-897F6DBB9984}"/>
          </ac:spMkLst>
        </pc:spChg>
      </pc:sldChg>
      <pc:sldChg chg="modSp mod">
        <pc:chgData name="Carsten Albert" userId="1e29ff7d5b45b033" providerId="LiveId" clId="{1615B1CD-3F46-4AFF-BFF4-6EFEBC72CEB3}" dt="2026-10-05T13:29:02.140" v="64" actId="20577"/>
        <pc:sldMkLst>
          <pc:docMk/>
          <pc:sldMk cId="3974018841" sldId="312"/>
        </pc:sldMkLst>
        <pc:spChg chg="mod">
          <ac:chgData name="Carsten Albert" userId="1e29ff7d5b45b033" providerId="LiveId" clId="{1615B1CD-3F46-4AFF-BFF4-6EFEBC72CEB3}" dt="2026-10-05T13:29:02.140" v="64" actId="20577"/>
          <ac:spMkLst>
            <pc:docMk/>
            <pc:sldMk cId="3974018841" sldId="312"/>
            <ac:spMk id="3" creationId="{57898838-02F5-4C83-B01F-2B1659F53AE5}"/>
          </ac:spMkLst>
        </pc:spChg>
      </pc:sldChg>
      <pc:sldChg chg="addSp delSp modSp mod">
        <pc:chgData name="Carsten Albert" userId="1e29ff7d5b45b033" providerId="LiveId" clId="{1615B1CD-3F46-4AFF-BFF4-6EFEBC72CEB3}" dt="2026-10-05T13:30:02.822" v="70" actId="1076"/>
        <pc:sldMkLst>
          <pc:docMk/>
          <pc:sldMk cId="1624276990" sldId="324"/>
        </pc:sldMkLst>
        <pc:picChg chg="add mod">
          <ac:chgData name="Carsten Albert" userId="1e29ff7d5b45b033" providerId="LiveId" clId="{1615B1CD-3F46-4AFF-BFF4-6EFEBC72CEB3}" dt="2026-10-05T13:30:02.822" v="70" actId="1076"/>
          <ac:picMkLst>
            <pc:docMk/>
            <pc:sldMk cId="1624276990" sldId="324"/>
            <ac:picMk id="5" creationId="{07CBFF86-CA09-AE0A-8EF6-77BB62F32909}"/>
          </ac:picMkLst>
        </pc:picChg>
        <pc:picChg chg="del">
          <ac:chgData name="Carsten Albert" userId="1e29ff7d5b45b033" providerId="LiveId" clId="{1615B1CD-3F46-4AFF-BFF4-6EFEBC72CEB3}" dt="2026-10-05T13:29:18.591" v="65" actId="478"/>
          <ac:picMkLst>
            <pc:docMk/>
            <pc:sldMk cId="1624276990" sldId="324"/>
            <ac:picMk id="36" creationId="{A047AEA0-F58F-432E-ADDD-571B94628785}"/>
          </ac:picMkLst>
        </pc:picChg>
      </pc:sldChg>
      <pc:sldChg chg="modSp">
        <pc:chgData name="Carsten Albert" userId="1e29ff7d5b45b033" providerId="LiveId" clId="{1615B1CD-3F46-4AFF-BFF4-6EFEBC72CEB3}" dt="2026-10-05T13:35:40.723" v="126" actId="20577"/>
        <pc:sldMkLst>
          <pc:docMk/>
          <pc:sldMk cId="2108039706" sldId="334"/>
        </pc:sldMkLst>
        <pc:spChg chg="mod">
          <ac:chgData name="Carsten Albert" userId="1e29ff7d5b45b033" providerId="LiveId" clId="{1615B1CD-3F46-4AFF-BFF4-6EFEBC72CEB3}" dt="2026-10-05T13:35:40.723" v="126" actId="20577"/>
          <ac:spMkLst>
            <pc:docMk/>
            <pc:sldMk cId="2108039706" sldId="334"/>
            <ac:spMk id="53" creationId="{84D4D06F-F41B-41D9-B2FA-4DEBA52A0813}"/>
          </ac:spMkLst>
        </pc:spChg>
      </pc:sldChg>
      <pc:sldChg chg="modSp mod">
        <pc:chgData name="Carsten Albert" userId="1e29ff7d5b45b033" providerId="LiveId" clId="{1615B1CD-3F46-4AFF-BFF4-6EFEBC72CEB3}" dt="2026-10-05T13:36:23.830" v="183" actId="20577"/>
        <pc:sldMkLst>
          <pc:docMk/>
          <pc:sldMk cId="2220471426" sldId="340"/>
        </pc:sldMkLst>
        <pc:spChg chg="mod">
          <ac:chgData name="Carsten Albert" userId="1e29ff7d5b45b033" providerId="LiveId" clId="{1615B1CD-3F46-4AFF-BFF4-6EFEBC72CEB3}" dt="2026-10-05T13:36:23.830" v="183" actId="20577"/>
          <ac:spMkLst>
            <pc:docMk/>
            <pc:sldMk cId="2220471426" sldId="340"/>
            <ac:spMk id="4" creationId="{E05CD440-F9C5-42DD-BEF4-EC414C7A0F58}"/>
          </ac:spMkLst>
        </pc:spChg>
        <pc:spChg chg="mod">
          <ac:chgData name="Carsten Albert" userId="1e29ff7d5b45b033" providerId="LiveId" clId="{1615B1CD-3F46-4AFF-BFF4-6EFEBC72CEB3}" dt="2026-10-05T13:36:11.854" v="152" actId="20577"/>
          <ac:spMkLst>
            <pc:docMk/>
            <pc:sldMk cId="2220471426" sldId="340"/>
            <ac:spMk id="7" creationId="{E710E2FA-7E5B-A589-1C3F-FED7F7D2C89C}"/>
          </ac:spMkLst>
        </pc:spChg>
      </pc:sldChg>
      <pc:sldChg chg="addSp delSp modSp mod">
        <pc:chgData name="Carsten Albert" userId="1e29ff7d5b45b033" providerId="LiveId" clId="{1615B1CD-3F46-4AFF-BFF4-6EFEBC72CEB3}" dt="2026-10-05T13:39:05.053" v="305" actId="1076"/>
        <pc:sldMkLst>
          <pc:docMk/>
          <pc:sldMk cId="2694257057" sldId="344"/>
        </pc:sldMkLst>
        <pc:spChg chg="mod">
          <ac:chgData name="Carsten Albert" userId="1e29ff7d5b45b033" providerId="LiveId" clId="{1615B1CD-3F46-4AFF-BFF4-6EFEBC72CEB3}" dt="2026-10-05T13:37:07.966" v="256" actId="20577"/>
          <ac:spMkLst>
            <pc:docMk/>
            <pc:sldMk cId="2694257057" sldId="344"/>
            <ac:spMk id="13" creationId="{FC30D694-E204-4562-80B6-FA986AF1119F}"/>
          </ac:spMkLst>
        </pc:spChg>
        <pc:picChg chg="add mod">
          <ac:chgData name="Carsten Albert" userId="1e29ff7d5b45b033" providerId="LiveId" clId="{1615B1CD-3F46-4AFF-BFF4-6EFEBC72CEB3}" dt="2026-10-05T13:38:47.408" v="297"/>
          <ac:picMkLst>
            <pc:docMk/>
            <pc:sldMk cId="2694257057" sldId="344"/>
            <ac:picMk id="4" creationId="{D49369BA-D3B8-87E7-9EDD-2E8DC9A0856F}"/>
          </ac:picMkLst>
        </pc:picChg>
        <pc:picChg chg="add mod">
          <ac:chgData name="Carsten Albert" userId="1e29ff7d5b45b033" providerId="LiveId" clId="{1615B1CD-3F46-4AFF-BFF4-6EFEBC72CEB3}" dt="2026-10-05T13:39:05.053" v="305" actId="1076"/>
          <ac:picMkLst>
            <pc:docMk/>
            <pc:sldMk cId="2694257057" sldId="344"/>
            <ac:picMk id="10" creationId="{0EA18956-ED63-E84F-4371-1DE4DD5397DB}"/>
          </ac:picMkLst>
        </pc:picChg>
        <pc:picChg chg="add del mod">
          <ac:chgData name="Carsten Albert" userId="1e29ff7d5b45b033" providerId="LiveId" clId="{1615B1CD-3F46-4AFF-BFF4-6EFEBC72CEB3}" dt="2026-10-05T13:38:55.704" v="298" actId="478"/>
          <ac:picMkLst>
            <pc:docMk/>
            <pc:sldMk cId="2694257057" sldId="344"/>
            <ac:picMk id="12" creationId="{78ADAEBE-8BF1-4F6D-BD02-4BCE226E70BD}"/>
          </ac:picMkLst>
        </pc:picChg>
        <pc:cxnChg chg="del">
          <ac:chgData name="Carsten Albert" userId="1e29ff7d5b45b033" providerId="LiveId" clId="{1615B1CD-3F46-4AFF-BFF4-6EFEBC72CEB3}" dt="2026-10-05T13:39:02.764" v="304" actId="478"/>
          <ac:cxnSpMkLst>
            <pc:docMk/>
            <pc:sldMk cId="2694257057" sldId="344"/>
            <ac:cxnSpMk id="11" creationId="{74D8143B-E766-4A2A-92EA-FF8E2D079A73}"/>
          </ac:cxnSpMkLst>
        </pc:cxnChg>
      </pc:sldChg>
      <pc:sldChg chg="addSp delSp modSp mod">
        <pc:chgData name="Carsten Albert" userId="1e29ff7d5b45b033" providerId="LiveId" clId="{1615B1CD-3F46-4AFF-BFF4-6EFEBC72CEB3}" dt="2026-10-05T13:39:16.329" v="311"/>
        <pc:sldMkLst>
          <pc:docMk/>
          <pc:sldMk cId="2706473576" sldId="345"/>
        </pc:sldMkLst>
        <pc:spChg chg="add mod">
          <ac:chgData name="Carsten Albert" userId="1e29ff7d5b45b033" providerId="LiveId" clId="{1615B1CD-3F46-4AFF-BFF4-6EFEBC72CEB3}" dt="2026-10-05T13:39:16.329" v="311"/>
          <ac:spMkLst>
            <pc:docMk/>
            <pc:sldMk cId="2706473576" sldId="345"/>
            <ac:spMk id="4" creationId="{37ECD75A-1EBF-E9A5-AE72-5D2695B85A25}"/>
          </ac:spMkLst>
        </pc:spChg>
        <pc:spChg chg="del">
          <ac:chgData name="Carsten Albert" userId="1e29ff7d5b45b033" providerId="LiveId" clId="{1615B1CD-3F46-4AFF-BFF4-6EFEBC72CEB3}" dt="2026-10-05T13:39:14.815" v="309" actId="478"/>
          <ac:spMkLst>
            <pc:docMk/>
            <pc:sldMk cId="2706473576" sldId="345"/>
            <ac:spMk id="6" creationId="{72ED4050-1298-4789-BA25-E1601DD8C9D8}"/>
          </ac:spMkLst>
        </pc:spChg>
        <pc:picChg chg="add mod">
          <ac:chgData name="Carsten Albert" userId="1e29ff7d5b45b033" providerId="LiveId" clId="{1615B1CD-3F46-4AFF-BFF4-6EFEBC72CEB3}" dt="2026-10-05T13:39:16.329" v="311"/>
          <ac:picMkLst>
            <pc:docMk/>
            <pc:sldMk cId="2706473576" sldId="345"/>
            <ac:picMk id="10" creationId="{63751CB7-289E-9931-D942-240AAF5B5C8B}"/>
          </ac:picMkLst>
        </pc:picChg>
        <pc:picChg chg="del">
          <ac:chgData name="Carsten Albert" userId="1e29ff7d5b45b033" providerId="LiveId" clId="{1615B1CD-3F46-4AFF-BFF4-6EFEBC72CEB3}" dt="2026-10-05T13:39:11.833" v="306" actId="478"/>
          <ac:picMkLst>
            <pc:docMk/>
            <pc:sldMk cId="2706473576" sldId="345"/>
            <ac:picMk id="12" creationId="{78ADAEBE-8BF1-4F6D-BD02-4BCE226E70BD}"/>
          </ac:picMkLst>
        </pc:picChg>
        <pc:cxnChg chg="del mod">
          <ac:chgData name="Carsten Albert" userId="1e29ff7d5b45b033" providerId="LiveId" clId="{1615B1CD-3F46-4AFF-BFF4-6EFEBC72CEB3}" dt="2026-10-05T13:39:15.702" v="310" actId="478"/>
          <ac:cxnSpMkLst>
            <pc:docMk/>
            <pc:sldMk cId="2706473576" sldId="345"/>
            <ac:cxnSpMk id="5" creationId="{77FD5939-C889-404B-B693-2C06A6EE595F}"/>
          </ac:cxnSpMkLst>
        </pc:cxnChg>
        <pc:cxnChg chg="add mod">
          <ac:chgData name="Carsten Albert" userId="1e29ff7d5b45b033" providerId="LiveId" clId="{1615B1CD-3F46-4AFF-BFF4-6EFEBC72CEB3}" dt="2026-10-05T13:39:16.329" v="311"/>
          <ac:cxnSpMkLst>
            <pc:docMk/>
            <pc:sldMk cId="2706473576" sldId="345"/>
            <ac:cxnSpMk id="7" creationId="{2CFFC825-A231-10EC-97FC-5E55527A647E}"/>
          </ac:cxnSpMkLst>
        </pc:cxnChg>
        <pc:cxnChg chg="add mod">
          <ac:chgData name="Carsten Albert" userId="1e29ff7d5b45b033" providerId="LiveId" clId="{1615B1CD-3F46-4AFF-BFF4-6EFEBC72CEB3}" dt="2026-10-05T13:39:16.329" v="311"/>
          <ac:cxnSpMkLst>
            <pc:docMk/>
            <pc:sldMk cId="2706473576" sldId="345"/>
            <ac:cxnSpMk id="8" creationId="{E4C8D236-024C-C164-63C1-0F6CFBA31277}"/>
          </ac:cxnSpMkLst>
        </pc:cxnChg>
        <pc:cxnChg chg="del mod">
          <ac:chgData name="Carsten Albert" userId="1e29ff7d5b45b033" providerId="LiveId" clId="{1615B1CD-3F46-4AFF-BFF4-6EFEBC72CEB3}" dt="2026-10-05T13:39:13.942" v="308" actId="478"/>
          <ac:cxnSpMkLst>
            <pc:docMk/>
            <pc:sldMk cId="2706473576" sldId="345"/>
            <ac:cxnSpMk id="9" creationId="{7BF6D9B0-B496-4F8F-A0DB-ADF0A23139A4}"/>
          </ac:cxnSpMkLst>
        </pc:cxnChg>
        <pc:cxnChg chg="del">
          <ac:chgData name="Carsten Albert" userId="1e29ff7d5b45b033" providerId="LiveId" clId="{1615B1CD-3F46-4AFF-BFF4-6EFEBC72CEB3}" dt="2026-10-05T13:39:12.861" v="307" actId="478"/>
          <ac:cxnSpMkLst>
            <pc:docMk/>
            <pc:sldMk cId="2706473576" sldId="345"/>
            <ac:cxnSpMk id="11" creationId="{74D8143B-E766-4A2A-92EA-FF8E2D079A73}"/>
          </ac:cxnSpMkLst>
        </pc:cxnChg>
      </pc:sldChg>
      <pc:sldChg chg="modSp mod">
        <pc:chgData name="Carsten Albert" userId="1e29ff7d5b45b033" providerId="LiveId" clId="{1615B1CD-3F46-4AFF-BFF4-6EFEBC72CEB3}" dt="2026-10-05T13:31:55.111" v="97" actId="20577"/>
        <pc:sldMkLst>
          <pc:docMk/>
          <pc:sldMk cId="1508895957" sldId="347"/>
        </pc:sldMkLst>
        <pc:spChg chg="mod">
          <ac:chgData name="Carsten Albert" userId="1e29ff7d5b45b033" providerId="LiveId" clId="{1615B1CD-3F46-4AFF-BFF4-6EFEBC72CEB3}" dt="2026-10-05T13:31:55.111" v="97" actId="20577"/>
          <ac:spMkLst>
            <pc:docMk/>
            <pc:sldMk cId="1508895957" sldId="347"/>
            <ac:spMk id="3" creationId="{2A3C41DC-D8D4-4A89-BBC4-F46827F32711}"/>
          </ac:spMkLst>
        </pc:spChg>
      </pc:sldChg>
      <pc:sldChg chg="addSp delSp modSp mod">
        <pc:chgData name="Carsten Albert" userId="1e29ff7d5b45b033" providerId="LiveId" clId="{1615B1CD-3F46-4AFF-BFF4-6EFEBC72CEB3}" dt="2026-10-05T13:32:29.022" v="103" actId="1076"/>
        <pc:sldMkLst>
          <pc:docMk/>
          <pc:sldMk cId="1334577093" sldId="355"/>
        </pc:sldMkLst>
        <pc:picChg chg="add mod">
          <ac:chgData name="Carsten Albert" userId="1e29ff7d5b45b033" providerId="LiveId" clId="{1615B1CD-3F46-4AFF-BFF4-6EFEBC72CEB3}" dt="2026-10-05T13:32:29.022" v="103" actId="1076"/>
          <ac:picMkLst>
            <pc:docMk/>
            <pc:sldMk cId="1334577093" sldId="355"/>
            <ac:picMk id="6" creationId="{FD3A079F-CC76-59DA-5C3F-935CB80A3F22}"/>
          </ac:picMkLst>
        </pc:picChg>
        <pc:picChg chg="del mod">
          <ac:chgData name="Carsten Albert" userId="1e29ff7d5b45b033" providerId="LiveId" clId="{1615B1CD-3F46-4AFF-BFF4-6EFEBC72CEB3}" dt="2026-10-05T13:32:26.184" v="101" actId="478"/>
          <ac:picMkLst>
            <pc:docMk/>
            <pc:sldMk cId="1334577093" sldId="355"/>
            <ac:picMk id="24" creationId="{12107B3F-C62B-4253-ADDE-C1DBD82412EB}"/>
          </ac:picMkLst>
        </pc:picChg>
      </pc:sldChg>
      <pc:sldChg chg="modSp mod">
        <pc:chgData name="Carsten Albert" userId="1e29ff7d5b45b033" providerId="LiveId" clId="{1615B1CD-3F46-4AFF-BFF4-6EFEBC72CEB3}" dt="2026-10-05T13:37:41.158" v="287" actId="20577"/>
        <pc:sldMkLst>
          <pc:docMk/>
          <pc:sldMk cId="2455616439" sldId="359"/>
        </pc:sldMkLst>
        <pc:spChg chg="mod">
          <ac:chgData name="Carsten Albert" userId="1e29ff7d5b45b033" providerId="LiveId" clId="{1615B1CD-3F46-4AFF-BFF4-6EFEBC72CEB3}" dt="2026-10-05T13:37:41.158" v="287" actId="20577"/>
          <ac:spMkLst>
            <pc:docMk/>
            <pc:sldMk cId="2455616439" sldId="359"/>
            <ac:spMk id="2" creationId="{B19C8A4C-121F-48CD-9FB2-1727E60C8FE8}"/>
          </ac:spMkLst>
        </pc:spChg>
      </pc:sldChg>
      <pc:sldChg chg="modSp mod">
        <pc:chgData name="Carsten Albert" userId="1e29ff7d5b45b033" providerId="LiveId" clId="{1615B1CD-3F46-4AFF-BFF4-6EFEBC72CEB3}" dt="2026-10-05T13:32:42.467" v="105" actId="20577"/>
        <pc:sldMkLst>
          <pc:docMk/>
          <pc:sldMk cId="1084411810" sldId="362"/>
        </pc:sldMkLst>
        <pc:spChg chg="mod">
          <ac:chgData name="Carsten Albert" userId="1e29ff7d5b45b033" providerId="LiveId" clId="{1615B1CD-3F46-4AFF-BFF4-6EFEBC72CEB3}" dt="2026-10-05T13:32:42.467" v="105" actId="20577"/>
          <ac:spMkLst>
            <pc:docMk/>
            <pc:sldMk cId="1084411810" sldId="362"/>
            <ac:spMk id="3" creationId="{2A3C41DC-D8D4-4A89-BBC4-F46827F32711}"/>
          </ac:spMkLst>
        </pc:spChg>
      </pc:sldChg>
      <pc:sldChg chg="modSp mod">
        <pc:chgData name="Carsten Albert" userId="1e29ff7d5b45b033" providerId="LiveId" clId="{1615B1CD-3F46-4AFF-BFF4-6EFEBC72CEB3}" dt="2026-10-05T13:37:29.301" v="269" actId="20577"/>
        <pc:sldMkLst>
          <pc:docMk/>
          <pc:sldMk cId="1581702242" sldId="391"/>
        </pc:sldMkLst>
        <pc:spChg chg="mod">
          <ac:chgData name="Carsten Albert" userId="1e29ff7d5b45b033" providerId="LiveId" clId="{1615B1CD-3F46-4AFF-BFF4-6EFEBC72CEB3}" dt="2026-10-05T13:37:29.301" v="269" actId="20577"/>
          <ac:spMkLst>
            <pc:docMk/>
            <pc:sldMk cId="1581702242" sldId="391"/>
            <ac:spMk id="3" creationId="{810988AF-F7C0-4CF0-A94B-ABE146DCCB26}"/>
          </ac:spMkLst>
        </pc:spChg>
      </pc:sldChg>
      <pc:sldChg chg="modSp">
        <pc:chgData name="Carsten Albert" userId="1e29ff7d5b45b033" providerId="LiveId" clId="{1615B1CD-3F46-4AFF-BFF4-6EFEBC72CEB3}" dt="2026-10-05T13:32:06.251" v="98"/>
        <pc:sldMkLst>
          <pc:docMk/>
          <pc:sldMk cId="413393377" sldId="414"/>
        </pc:sldMkLst>
        <pc:spChg chg="mod">
          <ac:chgData name="Carsten Albert" userId="1e29ff7d5b45b033" providerId="LiveId" clId="{1615B1CD-3F46-4AFF-BFF4-6EFEBC72CEB3}" dt="2026-10-05T13:32:06.251" v="98"/>
          <ac:spMkLst>
            <pc:docMk/>
            <pc:sldMk cId="413393377" sldId="414"/>
            <ac:spMk id="3" creationId="{2A3C41DC-D8D4-4A89-BBC4-F46827F3271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Tabelle1!$B$1</c:f>
              <c:strCache>
                <c:ptCount val="1"/>
                <c:pt idx="0">
                  <c:v>Preis in Euro</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xVal>
            <c:numRef>
              <c:f>Tabelle1!$A$2:$A$6</c:f>
              <c:numCache>
                <c:formatCode>General</c:formatCode>
                <c:ptCount val="5"/>
                <c:pt idx="0">
                  <c:v>0</c:v>
                </c:pt>
                <c:pt idx="1">
                  <c:v>5</c:v>
                </c:pt>
                <c:pt idx="2">
                  <c:v>10</c:v>
                </c:pt>
                <c:pt idx="3">
                  <c:v>20</c:v>
                </c:pt>
                <c:pt idx="4">
                  <c:v>40</c:v>
                </c:pt>
              </c:numCache>
            </c:numRef>
          </c:xVal>
          <c:yVal>
            <c:numRef>
              <c:f>Tabelle1!$B$2:$B$6</c:f>
              <c:numCache>
                <c:formatCode>General</c:formatCode>
                <c:ptCount val="5"/>
                <c:pt idx="0">
                  <c:v>0</c:v>
                </c:pt>
                <c:pt idx="1">
                  <c:v>10.85</c:v>
                </c:pt>
                <c:pt idx="2">
                  <c:v>21.7</c:v>
                </c:pt>
                <c:pt idx="3">
                  <c:v>43.4</c:v>
                </c:pt>
                <c:pt idx="4">
                  <c:v>86.8</c:v>
                </c:pt>
              </c:numCache>
            </c:numRef>
          </c:yVal>
          <c:smooth val="0"/>
          <c:extLst>
            <c:ext xmlns:c16="http://schemas.microsoft.com/office/drawing/2014/chart" uri="{C3380CC4-5D6E-409C-BE32-E72D297353CC}">
              <c16:uniqueId val="{00000001-D3F0-4286-A0BD-B53EFA24E196}"/>
            </c:ext>
          </c:extLst>
        </c:ser>
        <c:dLbls>
          <c:showLegendKey val="0"/>
          <c:showVal val="0"/>
          <c:showCatName val="0"/>
          <c:showSerName val="0"/>
          <c:showPercent val="0"/>
          <c:showBubbleSize val="0"/>
        </c:dLbls>
        <c:axId val="1421677439"/>
        <c:axId val="1528419295"/>
      </c:scatterChart>
      <c:valAx>
        <c:axId val="1421677439"/>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Menge in Liter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528419295"/>
        <c:crosses val="autoZero"/>
        <c:crossBetween val="midCat"/>
      </c:valAx>
      <c:valAx>
        <c:axId val="1528419295"/>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Preis in Euro</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42167743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D4625D-AC2E-4FC6-8DAC-5120A4493FF8}" type="doc">
      <dgm:prSet loTypeId="urn:microsoft.com/office/officeart/2005/8/layout/chevron1" loCatId="process" qsTypeId="urn:microsoft.com/office/officeart/2005/8/quickstyle/simple1" qsCatId="simple" csTypeId="urn:microsoft.com/office/officeart/2005/8/colors/colorful1" csCatId="colorful" phldr="1"/>
      <dgm:spPr/>
    </dgm:pt>
    <dgm:pt modelId="{EB1E5545-CB5C-41C3-A77A-13EDCDE6B7FF}">
      <dgm:prSet phldrT="[Text]"/>
      <dgm:spPr/>
      <dgm:t>
        <a:bodyPr/>
        <a:lstStyle/>
        <a:p>
          <a:r>
            <a:rPr lang="de-DE" dirty="0"/>
            <a:t>Eingabe</a:t>
          </a:r>
        </a:p>
      </dgm:t>
    </dgm:pt>
    <dgm:pt modelId="{D56A0EDE-048A-4539-8A65-06495B95429F}" type="parTrans" cxnId="{E554D417-B9E9-4D09-AA04-A777EDA42D3D}">
      <dgm:prSet/>
      <dgm:spPr/>
      <dgm:t>
        <a:bodyPr/>
        <a:lstStyle/>
        <a:p>
          <a:endParaRPr lang="de-DE"/>
        </a:p>
      </dgm:t>
    </dgm:pt>
    <dgm:pt modelId="{1B201E4E-1F40-4FDE-8218-43B871B19D82}" type="sibTrans" cxnId="{E554D417-B9E9-4D09-AA04-A777EDA42D3D}">
      <dgm:prSet/>
      <dgm:spPr/>
      <dgm:t>
        <a:bodyPr/>
        <a:lstStyle/>
        <a:p>
          <a:endParaRPr lang="de-DE"/>
        </a:p>
      </dgm:t>
    </dgm:pt>
    <dgm:pt modelId="{CF5AD63F-15A5-4D76-BB44-05FF22F39C85}">
      <dgm:prSet phldrT="[Text]"/>
      <dgm:spPr/>
      <dgm:t>
        <a:bodyPr/>
        <a:lstStyle/>
        <a:p>
          <a:r>
            <a:rPr lang="de-DE" dirty="0"/>
            <a:t>Berechnung</a:t>
          </a:r>
        </a:p>
      </dgm:t>
    </dgm:pt>
    <dgm:pt modelId="{8FB337C0-3963-4EE5-8978-B1CC4B31898B}" type="parTrans" cxnId="{B92265B1-34AD-4A4D-A869-57B7287B0233}">
      <dgm:prSet/>
      <dgm:spPr/>
      <dgm:t>
        <a:bodyPr/>
        <a:lstStyle/>
        <a:p>
          <a:endParaRPr lang="de-DE"/>
        </a:p>
      </dgm:t>
    </dgm:pt>
    <dgm:pt modelId="{E9884601-3539-4527-8D2C-04D7BEE9BF38}" type="sibTrans" cxnId="{B92265B1-34AD-4A4D-A869-57B7287B0233}">
      <dgm:prSet/>
      <dgm:spPr/>
      <dgm:t>
        <a:bodyPr/>
        <a:lstStyle/>
        <a:p>
          <a:endParaRPr lang="de-DE"/>
        </a:p>
      </dgm:t>
    </dgm:pt>
    <dgm:pt modelId="{11157702-15F3-44D6-B029-46BED53D00F3}">
      <dgm:prSet phldrT="[Text]"/>
      <dgm:spPr/>
      <dgm:t>
        <a:bodyPr/>
        <a:lstStyle/>
        <a:p>
          <a:r>
            <a:rPr lang="de-DE" dirty="0"/>
            <a:t>Ausgabe</a:t>
          </a:r>
        </a:p>
      </dgm:t>
    </dgm:pt>
    <dgm:pt modelId="{05738EAD-B958-4D58-8C58-D672F7047C67}" type="parTrans" cxnId="{9AA90D61-6CA9-427E-88E6-4830EA814770}">
      <dgm:prSet/>
      <dgm:spPr/>
      <dgm:t>
        <a:bodyPr/>
        <a:lstStyle/>
        <a:p>
          <a:endParaRPr lang="de-DE"/>
        </a:p>
      </dgm:t>
    </dgm:pt>
    <dgm:pt modelId="{E50CA79C-64E8-4B84-80D2-8A83A5225B17}" type="sibTrans" cxnId="{9AA90D61-6CA9-427E-88E6-4830EA814770}">
      <dgm:prSet/>
      <dgm:spPr/>
      <dgm:t>
        <a:bodyPr/>
        <a:lstStyle/>
        <a:p>
          <a:endParaRPr lang="de-DE"/>
        </a:p>
      </dgm:t>
    </dgm:pt>
    <dgm:pt modelId="{2E1CA10A-8B77-4F7F-AAA7-2E738CE2CE8B}" type="pres">
      <dgm:prSet presAssocID="{2FD4625D-AC2E-4FC6-8DAC-5120A4493FF8}" presName="Name0" presStyleCnt="0">
        <dgm:presLayoutVars>
          <dgm:dir/>
          <dgm:animLvl val="lvl"/>
          <dgm:resizeHandles val="exact"/>
        </dgm:presLayoutVars>
      </dgm:prSet>
      <dgm:spPr/>
    </dgm:pt>
    <dgm:pt modelId="{A04B5F21-8F71-4E41-8959-F052F808704D}" type="pres">
      <dgm:prSet presAssocID="{EB1E5545-CB5C-41C3-A77A-13EDCDE6B7FF}" presName="parTxOnly" presStyleLbl="node1" presStyleIdx="0" presStyleCnt="3">
        <dgm:presLayoutVars>
          <dgm:chMax val="0"/>
          <dgm:chPref val="0"/>
          <dgm:bulletEnabled val="1"/>
        </dgm:presLayoutVars>
      </dgm:prSet>
      <dgm:spPr/>
    </dgm:pt>
    <dgm:pt modelId="{5582DC10-4255-4DFE-8DAE-F17AAC987A32}" type="pres">
      <dgm:prSet presAssocID="{1B201E4E-1F40-4FDE-8218-43B871B19D82}" presName="parTxOnlySpace" presStyleCnt="0"/>
      <dgm:spPr/>
    </dgm:pt>
    <dgm:pt modelId="{38E78EB4-862B-4893-B868-BAC9B79A9AE8}" type="pres">
      <dgm:prSet presAssocID="{CF5AD63F-15A5-4D76-BB44-05FF22F39C85}" presName="parTxOnly" presStyleLbl="node1" presStyleIdx="1" presStyleCnt="3">
        <dgm:presLayoutVars>
          <dgm:chMax val="0"/>
          <dgm:chPref val="0"/>
          <dgm:bulletEnabled val="1"/>
        </dgm:presLayoutVars>
      </dgm:prSet>
      <dgm:spPr/>
    </dgm:pt>
    <dgm:pt modelId="{5A5A70D5-8A9B-473C-83EB-FACDF346FFA3}" type="pres">
      <dgm:prSet presAssocID="{E9884601-3539-4527-8D2C-04D7BEE9BF38}" presName="parTxOnlySpace" presStyleCnt="0"/>
      <dgm:spPr/>
    </dgm:pt>
    <dgm:pt modelId="{0E486598-5647-4B76-9811-4039033CEA7A}" type="pres">
      <dgm:prSet presAssocID="{11157702-15F3-44D6-B029-46BED53D00F3}" presName="parTxOnly" presStyleLbl="node1" presStyleIdx="2" presStyleCnt="3">
        <dgm:presLayoutVars>
          <dgm:chMax val="0"/>
          <dgm:chPref val="0"/>
          <dgm:bulletEnabled val="1"/>
        </dgm:presLayoutVars>
      </dgm:prSet>
      <dgm:spPr/>
    </dgm:pt>
  </dgm:ptLst>
  <dgm:cxnLst>
    <dgm:cxn modelId="{E554D417-B9E9-4D09-AA04-A777EDA42D3D}" srcId="{2FD4625D-AC2E-4FC6-8DAC-5120A4493FF8}" destId="{EB1E5545-CB5C-41C3-A77A-13EDCDE6B7FF}" srcOrd="0" destOrd="0" parTransId="{D56A0EDE-048A-4539-8A65-06495B95429F}" sibTransId="{1B201E4E-1F40-4FDE-8218-43B871B19D82}"/>
    <dgm:cxn modelId="{4A46764A-01E1-4365-95DC-E971D24C14EE}" type="presOf" srcId="{2FD4625D-AC2E-4FC6-8DAC-5120A4493FF8}" destId="{2E1CA10A-8B77-4F7F-AAA7-2E738CE2CE8B}" srcOrd="0" destOrd="0" presId="urn:microsoft.com/office/officeart/2005/8/layout/chevron1"/>
    <dgm:cxn modelId="{9AA90D61-6CA9-427E-88E6-4830EA814770}" srcId="{2FD4625D-AC2E-4FC6-8DAC-5120A4493FF8}" destId="{11157702-15F3-44D6-B029-46BED53D00F3}" srcOrd="2" destOrd="0" parTransId="{05738EAD-B958-4D58-8C58-D672F7047C67}" sibTransId="{E50CA79C-64E8-4B84-80D2-8A83A5225B17}"/>
    <dgm:cxn modelId="{F580377E-9D67-4CBC-A7F7-DF70D889D976}" type="presOf" srcId="{CF5AD63F-15A5-4D76-BB44-05FF22F39C85}" destId="{38E78EB4-862B-4893-B868-BAC9B79A9AE8}" srcOrd="0" destOrd="0" presId="urn:microsoft.com/office/officeart/2005/8/layout/chevron1"/>
    <dgm:cxn modelId="{B92265B1-34AD-4A4D-A869-57B7287B0233}" srcId="{2FD4625D-AC2E-4FC6-8DAC-5120A4493FF8}" destId="{CF5AD63F-15A5-4D76-BB44-05FF22F39C85}" srcOrd="1" destOrd="0" parTransId="{8FB337C0-3963-4EE5-8978-B1CC4B31898B}" sibTransId="{E9884601-3539-4527-8D2C-04D7BEE9BF38}"/>
    <dgm:cxn modelId="{548B62B6-4405-43F2-AAB3-18E12072E2FC}" type="presOf" srcId="{EB1E5545-CB5C-41C3-A77A-13EDCDE6B7FF}" destId="{A04B5F21-8F71-4E41-8959-F052F808704D}" srcOrd="0" destOrd="0" presId="urn:microsoft.com/office/officeart/2005/8/layout/chevron1"/>
    <dgm:cxn modelId="{B20C78FD-E985-4B05-9D8A-1B49049AC9F2}" type="presOf" srcId="{11157702-15F3-44D6-B029-46BED53D00F3}" destId="{0E486598-5647-4B76-9811-4039033CEA7A}" srcOrd="0" destOrd="0" presId="urn:microsoft.com/office/officeart/2005/8/layout/chevron1"/>
    <dgm:cxn modelId="{B6E1E044-1555-4BAA-BE04-05426E52CC19}" type="presParOf" srcId="{2E1CA10A-8B77-4F7F-AAA7-2E738CE2CE8B}" destId="{A04B5F21-8F71-4E41-8959-F052F808704D}" srcOrd="0" destOrd="0" presId="urn:microsoft.com/office/officeart/2005/8/layout/chevron1"/>
    <dgm:cxn modelId="{A250A7C2-BF08-4747-A079-BF3B7F1102D9}" type="presParOf" srcId="{2E1CA10A-8B77-4F7F-AAA7-2E738CE2CE8B}" destId="{5582DC10-4255-4DFE-8DAE-F17AAC987A32}" srcOrd="1" destOrd="0" presId="urn:microsoft.com/office/officeart/2005/8/layout/chevron1"/>
    <dgm:cxn modelId="{E97B522B-DA9F-43D5-9723-929B923B0095}" type="presParOf" srcId="{2E1CA10A-8B77-4F7F-AAA7-2E738CE2CE8B}" destId="{38E78EB4-862B-4893-B868-BAC9B79A9AE8}" srcOrd="2" destOrd="0" presId="urn:microsoft.com/office/officeart/2005/8/layout/chevron1"/>
    <dgm:cxn modelId="{557F281E-5FA3-4E28-A1A7-27CFABA00DF6}" type="presParOf" srcId="{2E1CA10A-8B77-4F7F-AAA7-2E738CE2CE8B}" destId="{5A5A70D5-8A9B-473C-83EB-FACDF346FFA3}" srcOrd="3" destOrd="0" presId="urn:microsoft.com/office/officeart/2005/8/layout/chevron1"/>
    <dgm:cxn modelId="{7889C11C-24C8-4112-A131-B70B8A45CD70}" type="presParOf" srcId="{2E1CA10A-8B77-4F7F-AAA7-2E738CE2CE8B}" destId="{0E486598-5647-4B76-9811-4039033CEA7A}"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11ED68-686A-48A0-9B11-A5D1AADADE5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de-DE"/>
        </a:p>
      </dgm:t>
    </dgm:pt>
    <dgm:pt modelId="{8EB47555-C644-4B25-81E5-BAFB8B48BF46}">
      <dgm:prSet phldrT="[Text]"/>
      <dgm:spPr/>
      <dgm:t>
        <a:bodyPr/>
        <a:lstStyle/>
        <a:p>
          <a:r>
            <a:rPr lang="de-DE" dirty="0"/>
            <a:t>Anfangszustand</a:t>
          </a:r>
        </a:p>
      </dgm:t>
    </dgm:pt>
    <dgm:pt modelId="{CC552A4B-C4BA-4F49-99FE-CCEB5F8862D7}" type="parTrans" cxnId="{99B3D035-D2DB-49C3-A866-0E1FB445A230}">
      <dgm:prSet/>
      <dgm:spPr/>
      <dgm:t>
        <a:bodyPr/>
        <a:lstStyle/>
        <a:p>
          <a:endParaRPr lang="de-DE"/>
        </a:p>
      </dgm:t>
    </dgm:pt>
    <dgm:pt modelId="{06F0ACAC-33B3-4871-B64F-9B6A6E52C0F4}" type="sibTrans" cxnId="{99B3D035-D2DB-49C3-A866-0E1FB445A230}">
      <dgm:prSet/>
      <dgm:spPr/>
      <dgm:t>
        <a:bodyPr/>
        <a:lstStyle/>
        <a:p>
          <a:endParaRPr lang="de-DE"/>
        </a:p>
      </dgm:t>
    </dgm:pt>
    <dgm:pt modelId="{ABC0FE39-472A-45D2-9904-FB677AD8CD1D}">
      <dgm:prSet phldrT="[Text]" custT="1"/>
      <dgm:spPr/>
      <dgm:t>
        <a:bodyPr/>
        <a:lstStyle/>
        <a:p>
          <a:pPr>
            <a:buNone/>
          </a:pPr>
          <a:r>
            <a:rPr lang="de-DE" sz="1000" b="1" dirty="0"/>
            <a:t> Rechnung auf dem Blatt</a:t>
          </a:r>
        </a:p>
      </dgm:t>
    </dgm:pt>
    <dgm:pt modelId="{F1899157-5CB7-4AB4-A7A9-4279A77BD62C}" type="parTrans" cxnId="{2F61E6C5-BE82-481A-B778-6A382B8D8065}">
      <dgm:prSet/>
      <dgm:spPr/>
      <dgm:t>
        <a:bodyPr/>
        <a:lstStyle/>
        <a:p>
          <a:endParaRPr lang="de-DE"/>
        </a:p>
      </dgm:t>
    </dgm:pt>
    <dgm:pt modelId="{2815DDDB-AE0B-46FE-A44E-0523A4BAC5BA}" type="sibTrans" cxnId="{2F61E6C5-BE82-481A-B778-6A382B8D8065}">
      <dgm:prSet/>
      <dgm:spPr/>
      <dgm:t>
        <a:bodyPr/>
        <a:lstStyle/>
        <a:p>
          <a:endParaRPr lang="de-DE"/>
        </a:p>
      </dgm:t>
    </dgm:pt>
    <dgm:pt modelId="{72321D16-0E55-44B9-813F-0896E5F7C6CF}">
      <dgm:prSet phldrT="[Text]"/>
      <dgm:spPr/>
      <dgm:t>
        <a:bodyPr/>
        <a:lstStyle/>
        <a:p>
          <a:r>
            <a:rPr lang="de-DE" dirty="0"/>
            <a:t>Rechenschritte</a:t>
          </a:r>
        </a:p>
      </dgm:t>
    </dgm:pt>
    <dgm:pt modelId="{A2A247D3-98A8-4D91-BE38-625FD0EC9D3F}" type="parTrans" cxnId="{5AEFE0FD-6115-4B4E-9BA4-B433BAEA3D84}">
      <dgm:prSet/>
      <dgm:spPr/>
      <dgm:t>
        <a:bodyPr/>
        <a:lstStyle/>
        <a:p>
          <a:endParaRPr lang="de-DE"/>
        </a:p>
      </dgm:t>
    </dgm:pt>
    <dgm:pt modelId="{EEAA262D-01A1-473E-96C5-B1F806FA1ED9}" type="sibTrans" cxnId="{5AEFE0FD-6115-4B4E-9BA4-B433BAEA3D84}">
      <dgm:prSet/>
      <dgm:spPr/>
      <dgm:t>
        <a:bodyPr/>
        <a:lstStyle/>
        <a:p>
          <a:endParaRPr lang="de-DE"/>
        </a:p>
      </dgm:t>
    </dgm:pt>
    <dgm:pt modelId="{9B518A13-D159-42A8-8405-B4057D713BB4}">
      <dgm:prSet phldrT="[Text]" custT="1"/>
      <dgm:spPr/>
      <dgm:t>
        <a:bodyPr/>
        <a:lstStyle/>
        <a:p>
          <a:pPr>
            <a:buNone/>
          </a:pPr>
          <a:r>
            <a:rPr lang="de-DE" sz="1000" b="1" dirty="0"/>
            <a:t> addiere letzte Stelle der ersten Zahl wird mit letzter Stelle der anderen Zahl </a:t>
          </a:r>
          <a:r>
            <a:rPr lang="de-DE" sz="1000" b="1" dirty="0">
              <a:sym typeface="Wingdings" panose="05000000000000000000" pitchFamily="2" charset="2"/>
            </a:rPr>
            <a:t> Notiere Ergebnis</a:t>
          </a:r>
          <a:endParaRPr lang="de-DE" sz="1000" b="1" dirty="0"/>
        </a:p>
      </dgm:t>
    </dgm:pt>
    <dgm:pt modelId="{D205E0EB-B0F7-49B3-AE11-0660F305EFA8}" type="parTrans" cxnId="{3F8FAE32-6262-476D-A427-F4530F8DFDE6}">
      <dgm:prSet/>
      <dgm:spPr/>
      <dgm:t>
        <a:bodyPr/>
        <a:lstStyle/>
        <a:p>
          <a:endParaRPr lang="de-DE"/>
        </a:p>
      </dgm:t>
    </dgm:pt>
    <dgm:pt modelId="{6380C806-C0AF-4C70-B95B-2F4401452D00}" type="sibTrans" cxnId="{3F8FAE32-6262-476D-A427-F4530F8DFDE6}">
      <dgm:prSet/>
      <dgm:spPr/>
      <dgm:t>
        <a:bodyPr/>
        <a:lstStyle/>
        <a:p>
          <a:endParaRPr lang="de-DE"/>
        </a:p>
      </dgm:t>
    </dgm:pt>
    <dgm:pt modelId="{43543383-934B-4D71-B2FD-CB1708C7D1A6}">
      <dgm:prSet phldrT="[Text]"/>
      <dgm:spPr/>
      <dgm:t>
        <a:bodyPr/>
        <a:lstStyle/>
        <a:p>
          <a:r>
            <a:rPr lang="de-DE" dirty="0"/>
            <a:t>Zwischenergebnis</a:t>
          </a:r>
        </a:p>
      </dgm:t>
    </dgm:pt>
    <dgm:pt modelId="{54071B02-73E3-432C-A948-ADE2CEEDF0A0}" type="parTrans" cxnId="{1A86B8C9-5849-4BA3-A5C9-55A2B5228A2A}">
      <dgm:prSet/>
      <dgm:spPr/>
      <dgm:t>
        <a:bodyPr/>
        <a:lstStyle/>
        <a:p>
          <a:endParaRPr lang="de-DE"/>
        </a:p>
      </dgm:t>
    </dgm:pt>
    <dgm:pt modelId="{FC4089BD-8056-4389-A2F8-87E911E6D01D}" type="sibTrans" cxnId="{1A86B8C9-5849-4BA3-A5C9-55A2B5228A2A}">
      <dgm:prSet/>
      <dgm:spPr/>
      <dgm:t>
        <a:bodyPr/>
        <a:lstStyle/>
        <a:p>
          <a:endParaRPr lang="de-DE"/>
        </a:p>
      </dgm:t>
    </dgm:pt>
    <dgm:pt modelId="{1E0B21AE-7F2D-462F-A633-B7818FEC65F0}">
      <dgm:prSet phldrT="[Text]" custT="1"/>
      <dgm:spPr/>
      <dgm:t>
        <a:bodyPr/>
        <a:lstStyle/>
        <a:p>
          <a:pPr>
            <a:buNone/>
          </a:pPr>
          <a:r>
            <a:rPr lang="de-DE" sz="1000" b="1" dirty="0"/>
            <a:t> neuer Zustand</a:t>
          </a:r>
        </a:p>
      </dgm:t>
    </dgm:pt>
    <dgm:pt modelId="{AD7C59ED-783A-430D-856F-5C180D211433}" type="parTrans" cxnId="{A43AA4B9-150B-4440-8B68-E57798DDADE3}">
      <dgm:prSet/>
      <dgm:spPr/>
      <dgm:t>
        <a:bodyPr/>
        <a:lstStyle/>
        <a:p>
          <a:endParaRPr lang="de-DE"/>
        </a:p>
      </dgm:t>
    </dgm:pt>
    <dgm:pt modelId="{FEED1EA0-1530-4B78-AB4A-FC4FADC14A59}" type="sibTrans" cxnId="{A43AA4B9-150B-4440-8B68-E57798DDADE3}">
      <dgm:prSet/>
      <dgm:spPr/>
      <dgm:t>
        <a:bodyPr/>
        <a:lstStyle/>
        <a:p>
          <a:endParaRPr lang="de-DE"/>
        </a:p>
      </dgm:t>
    </dgm:pt>
    <dgm:pt modelId="{A77744F1-A0BD-46A8-9694-C72F6300E718}">
      <dgm:prSet phldrT="[Text]"/>
      <dgm:spPr/>
      <dgm:t>
        <a:bodyPr/>
        <a:lstStyle/>
        <a:p>
          <a:r>
            <a:rPr lang="de-DE" dirty="0"/>
            <a:t>Endzustand</a:t>
          </a:r>
        </a:p>
      </dgm:t>
    </dgm:pt>
    <dgm:pt modelId="{8C7759E2-0B3A-45C0-BA21-12C00209149C}" type="parTrans" cxnId="{F7C6FDDF-E490-49F6-8EFA-EAFD1F123086}">
      <dgm:prSet/>
      <dgm:spPr/>
      <dgm:t>
        <a:bodyPr/>
        <a:lstStyle/>
        <a:p>
          <a:endParaRPr lang="de-DE"/>
        </a:p>
      </dgm:t>
    </dgm:pt>
    <dgm:pt modelId="{5AF810D3-4809-403A-A85E-1B397C4BBBC4}" type="sibTrans" cxnId="{F7C6FDDF-E490-49F6-8EFA-EAFD1F123086}">
      <dgm:prSet/>
      <dgm:spPr/>
      <dgm:t>
        <a:bodyPr/>
        <a:lstStyle/>
        <a:p>
          <a:endParaRPr lang="de-DE"/>
        </a:p>
      </dgm:t>
    </dgm:pt>
    <dgm:pt modelId="{224E6118-5FB7-4D70-829B-D9DA3A48D27C}">
      <dgm:prSet phldrT="[Text]" custT="1"/>
      <dgm:spPr/>
      <dgm:t>
        <a:bodyPr/>
        <a:lstStyle/>
        <a:p>
          <a:pPr>
            <a:buNone/>
          </a:pPr>
          <a:r>
            <a:rPr lang="de-DE" sz="1050" b="1" dirty="0"/>
            <a:t>Ergebnisausgabe</a:t>
          </a:r>
        </a:p>
      </dgm:t>
    </dgm:pt>
    <dgm:pt modelId="{24491396-0182-4EF5-B50B-059A5CC2DBD2}" type="parTrans" cxnId="{A7D7DF41-8B2E-46EE-9882-5569BB700D88}">
      <dgm:prSet/>
      <dgm:spPr/>
      <dgm:t>
        <a:bodyPr/>
        <a:lstStyle/>
        <a:p>
          <a:endParaRPr lang="de-DE"/>
        </a:p>
      </dgm:t>
    </dgm:pt>
    <dgm:pt modelId="{1F293FA7-F58A-47ED-BF9B-1B578223C55A}" type="sibTrans" cxnId="{A7D7DF41-8B2E-46EE-9882-5569BB700D88}">
      <dgm:prSet/>
      <dgm:spPr/>
      <dgm:t>
        <a:bodyPr/>
        <a:lstStyle/>
        <a:p>
          <a:endParaRPr lang="de-DE"/>
        </a:p>
      </dgm:t>
    </dgm:pt>
    <dgm:pt modelId="{E7CDC54C-5114-4F7A-B513-D0E3CB175AB0}" type="pres">
      <dgm:prSet presAssocID="{B911ED68-686A-48A0-9B11-A5D1AADADE5B}" presName="rootnode" presStyleCnt="0">
        <dgm:presLayoutVars>
          <dgm:chMax/>
          <dgm:chPref/>
          <dgm:dir/>
          <dgm:animLvl val="lvl"/>
        </dgm:presLayoutVars>
      </dgm:prSet>
      <dgm:spPr/>
    </dgm:pt>
    <dgm:pt modelId="{35B97140-9CB3-47D2-96A7-0E3883025AA2}" type="pres">
      <dgm:prSet presAssocID="{8EB47555-C644-4B25-81E5-BAFB8B48BF46}" presName="composite" presStyleCnt="0"/>
      <dgm:spPr/>
    </dgm:pt>
    <dgm:pt modelId="{FF47CC32-A185-47A2-B3DE-67F0E24B172D}" type="pres">
      <dgm:prSet presAssocID="{8EB47555-C644-4B25-81E5-BAFB8B48BF46}" presName="bentUpArrow1" presStyleLbl="alignImgPlace1" presStyleIdx="0" presStyleCnt="3"/>
      <dgm:spPr/>
    </dgm:pt>
    <dgm:pt modelId="{E007D782-AD44-45E4-8098-ED1F01EF76D4}" type="pres">
      <dgm:prSet presAssocID="{8EB47555-C644-4B25-81E5-BAFB8B48BF46}" presName="ParentText" presStyleLbl="node1" presStyleIdx="0" presStyleCnt="4">
        <dgm:presLayoutVars>
          <dgm:chMax val="1"/>
          <dgm:chPref val="1"/>
          <dgm:bulletEnabled val="1"/>
        </dgm:presLayoutVars>
      </dgm:prSet>
      <dgm:spPr/>
    </dgm:pt>
    <dgm:pt modelId="{F59BA5B8-3C02-4B94-B8A3-C05084312692}" type="pres">
      <dgm:prSet presAssocID="{8EB47555-C644-4B25-81E5-BAFB8B48BF46}" presName="ChildText" presStyleLbl="revTx" presStyleIdx="0" presStyleCnt="4">
        <dgm:presLayoutVars>
          <dgm:chMax val="0"/>
          <dgm:chPref val="0"/>
          <dgm:bulletEnabled val="1"/>
        </dgm:presLayoutVars>
      </dgm:prSet>
      <dgm:spPr/>
    </dgm:pt>
    <dgm:pt modelId="{A7738FCE-0AEC-4336-9C90-624A93483B3D}" type="pres">
      <dgm:prSet presAssocID="{06F0ACAC-33B3-4871-B64F-9B6A6E52C0F4}" presName="sibTrans" presStyleCnt="0"/>
      <dgm:spPr/>
    </dgm:pt>
    <dgm:pt modelId="{CFDAEA0D-ACA2-420B-AC5B-4098BFEBB0BB}" type="pres">
      <dgm:prSet presAssocID="{72321D16-0E55-44B9-813F-0896E5F7C6CF}" presName="composite" presStyleCnt="0"/>
      <dgm:spPr/>
    </dgm:pt>
    <dgm:pt modelId="{AC6CA4A8-F0DE-4148-8253-13ABB938368A}" type="pres">
      <dgm:prSet presAssocID="{72321D16-0E55-44B9-813F-0896E5F7C6CF}" presName="bentUpArrow1" presStyleLbl="alignImgPlace1" presStyleIdx="1" presStyleCnt="3"/>
      <dgm:spPr/>
    </dgm:pt>
    <dgm:pt modelId="{DBCFF100-2B9D-407B-A0FF-F15831380415}" type="pres">
      <dgm:prSet presAssocID="{72321D16-0E55-44B9-813F-0896E5F7C6CF}" presName="ParentText" presStyleLbl="node1" presStyleIdx="1" presStyleCnt="4">
        <dgm:presLayoutVars>
          <dgm:chMax val="1"/>
          <dgm:chPref val="1"/>
          <dgm:bulletEnabled val="1"/>
        </dgm:presLayoutVars>
      </dgm:prSet>
      <dgm:spPr/>
    </dgm:pt>
    <dgm:pt modelId="{D7FD3A49-6996-456A-A199-1ADBF004BDC7}" type="pres">
      <dgm:prSet presAssocID="{72321D16-0E55-44B9-813F-0896E5F7C6CF}" presName="ChildText" presStyleLbl="revTx" presStyleIdx="1" presStyleCnt="4" custLinFactNeighborX="96967" custLinFactNeighborY="20437">
        <dgm:presLayoutVars>
          <dgm:chMax val="0"/>
          <dgm:chPref val="0"/>
          <dgm:bulletEnabled val="1"/>
        </dgm:presLayoutVars>
      </dgm:prSet>
      <dgm:spPr/>
    </dgm:pt>
    <dgm:pt modelId="{F12BB214-E24A-4079-B79C-33D149BE6E56}" type="pres">
      <dgm:prSet presAssocID="{EEAA262D-01A1-473E-96C5-B1F806FA1ED9}" presName="sibTrans" presStyleCnt="0"/>
      <dgm:spPr/>
    </dgm:pt>
    <dgm:pt modelId="{FF21E368-4E88-4E73-9685-0C6BEB0DF4B9}" type="pres">
      <dgm:prSet presAssocID="{43543383-934B-4D71-B2FD-CB1708C7D1A6}" presName="composite" presStyleCnt="0"/>
      <dgm:spPr/>
    </dgm:pt>
    <dgm:pt modelId="{A3F5DF60-BD83-4995-9520-9AA026147BF9}" type="pres">
      <dgm:prSet presAssocID="{43543383-934B-4D71-B2FD-CB1708C7D1A6}" presName="bentUpArrow1" presStyleLbl="alignImgPlace1" presStyleIdx="2" presStyleCnt="3"/>
      <dgm:spPr/>
    </dgm:pt>
    <dgm:pt modelId="{C1EB536E-4284-42AE-9524-3F4D23CEDD2A}" type="pres">
      <dgm:prSet presAssocID="{43543383-934B-4D71-B2FD-CB1708C7D1A6}" presName="ParentText" presStyleLbl="node1" presStyleIdx="2" presStyleCnt="4">
        <dgm:presLayoutVars>
          <dgm:chMax val="1"/>
          <dgm:chPref val="1"/>
          <dgm:bulletEnabled val="1"/>
        </dgm:presLayoutVars>
      </dgm:prSet>
      <dgm:spPr/>
    </dgm:pt>
    <dgm:pt modelId="{88FBF557-14DC-4FD7-AD4D-0F98866FA6CA}" type="pres">
      <dgm:prSet presAssocID="{43543383-934B-4D71-B2FD-CB1708C7D1A6}" presName="ChildText" presStyleLbl="revTx" presStyleIdx="2" presStyleCnt="4">
        <dgm:presLayoutVars>
          <dgm:chMax val="0"/>
          <dgm:chPref val="0"/>
          <dgm:bulletEnabled val="1"/>
        </dgm:presLayoutVars>
      </dgm:prSet>
      <dgm:spPr/>
    </dgm:pt>
    <dgm:pt modelId="{D0EA8B7B-9904-427B-BF46-3287C9D65228}" type="pres">
      <dgm:prSet presAssocID="{FC4089BD-8056-4389-A2F8-87E911E6D01D}" presName="sibTrans" presStyleCnt="0"/>
      <dgm:spPr/>
    </dgm:pt>
    <dgm:pt modelId="{9BE959E4-3D8C-4141-BCE1-362A46327FA0}" type="pres">
      <dgm:prSet presAssocID="{A77744F1-A0BD-46A8-9694-C72F6300E718}" presName="composite" presStyleCnt="0"/>
      <dgm:spPr/>
    </dgm:pt>
    <dgm:pt modelId="{B6469DB8-F35C-4F43-B1AC-2560399A3486}" type="pres">
      <dgm:prSet presAssocID="{A77744F1-A0BD-46A8-9694-C72F6300E718}" presName="ParentText" presStyleLbl="node1" presStyleIdx="3" presStyleCnt="4">
        <dgm:presLayoutVars>
          <dgm:chMax val="1"/>
          <dgm:chPref val="1"/>
          <dgm:bulletEnabled val="1"/>
        </dgm:presLayoutVars>
      </dgm:prSet>
      <dgm:spPr/>
    </dgm:pt>
    <dgm:pt modelId="{D2E843F6-4B1C-4E4E-BEB5-C0906493B40F}" type="pres">
      <dgm:prSet presAssocID="{A77744F1-A0BD-46A8-9694-C72F6300E718}" presName="FinalChildText" presStyleLbl="revTx" presStyleIdx="3" presStyleCnt="4" custScaleX="131723" custLinFactNeighborX="23947" custLinFactNeighborY="-2969">
        <dgm:presLayoutVars>
          <dgm:chMax val="0"/>
          <dgm:chPref val="0"/>
          <dgm:bulletEnabled val="1"/>
        </dgm:presLayoutVars>
      </dgm:prSet>
      <dgm:spPr/>
    </dgm:pt>
  </dgm:ptLst>
  <dgm:cxnLst>
    <dgm:cxn modelId="{A63BD91F-F545-4C16-83D7-CBC128C76CD7}" type="presOf" srcId="{224E6118-5FB7-4D70-829B-D9DA3A48D27C}" destId="{D2E843F6-4B1C-4E4E-BEB5-C0906493B40F}" srcOrd="0" destOrd="0" presId="urn:microsoft.com/office/officeart/2005/8/layout/StepDownProcess"/>
    <dgm:cxn modelId="{4D09C824-7EDE-4DA9-89BA-9091E94AC7C0}" type="presOf" srcId="{A77744F1-A0BD-46A8-9694-C72F6300E718}" destId="{B6469DB8-F35C-4F43-B1AC-2560399A3486}" srcOrd="0" destOrd="0" presId="urn:microsoft.com/office/officeart/2005/8/layout/StepDownProcess"/>
    <dgm:cxn modelId="{3F8FAE32-6262-476D-A427-F4530F8DFDE6}" srcId="{72321D16-0E55-44B9-813F-0896E5F7C6CF}" destId="{9B518A13-D159-42A8-8405-B4057D713BB4}" srcOrd="0" destOrd="0" parTransId="{D205E0EB-B0F7-49B3-AE11-0660F305EFA8}" sibTransId="{6380C806-C0AF-4C70-B95B-2F4401452D00}"/>
    <dgm:cxn modelId="{99B3D035-D2DB-49C3-A866-0E1FB445A230}" srcId="{B911ED68-686A-48A0-9B11-A5D1AADADE5B}" destId="{8EB47555-C644-4B25-81E5-BAFB8B48BF46}" srcOrd="0" destOrd="0" parTransId="{CC552A4B-C4BA-4F49-99FE-CCEB5F8862D7}" sibTransId="{06F0ACAC-33B3-4871-B64F-9B6A6E52C0F4}"/>
    <dgm:cxn modelId="{A7D7DF41-8B2E-46EE-9882-5569BB700D88}" srcId="{A77744F1-A0BD-46A8-9694-C72F6300E718}" destId="{224E6118-5FB7-4D70-829B-D9DA3A48D27C}" srcOrd="0" destOrd="0" parTransId="{24491396-0182-4EF5-B50B-059A5CC2DBD2}" sibTransId="{1F293FA7-F58A-47ED-BF9B-1B578223C55A}"/>
    <dgm:cxn modelId="{21715A43-DE03-450A-9CD0-0CF0097490E0}" type="presOf" srcId="{72321D16-0E55-44B9-813F-0896E5F7C6CF}" destId="{DBCFF100-2B9D-407B-A0FF-F15831380415}" srcOrd="0" destOrd="0" presId="urn:microsoft.com/office/officeart/2005/8/layout/StepDownProcess"/>
    <dgm:cxn modelId="{ABB20758-C092-4A08-AD91-B94DEB33660D}" type="presOf" srcId="{ABC0FE39-472A-45D2-9904-FB677AD8CD1D}" destId="{F59BA5B8-3C02-4B94-B8A3-C05084312692}" srcOrd="0" destOrd="0" presId="urn:microsoft.com/office/officeart/2005/8/layout/StepDownProcess"/>
    <dgm:cxn modelId="{4243D06E-684F-4E7D-8DE4-8ACB4E86CBF4}" type="presOf" srcId="{B911ED68-686A-48A0-9B11-A5D1AADADE5B}" destId="{E7CDC54C-5114-4F7A-B513-D0E3CB175AB0}" srcOrd="0" destOrd="0" presId="urn:microsoft.com/office/officeart/2005/8/layout/StepDownProcess"/>
    <dgm:cxn modelId="{BE532376-4BA5-4516-966B-5F41CA768BB2}" type="presOf" srcId="{9B518A13-D159-42A8-8405-B4057D713BB4}" destId="{D7FD3A49-6996-456A-A199-1ADBF004BDC7}" srcOrd="0" destOrd="0" presId="urn:microsoft.com/office/officeart/2005/8/layout/StepDownProcess"/>
    <dgm:cxn modelId="{B7199C8B-FE25-4B20-A22E-D3977675F5AA}" type="presOf" srcId="{43543383-934B-4D71-B2FD-CB1708C7D1A6}" destId="{C1EB536E-4284-42AE-9524-3F4D23CEDD2A}" srcOrd="0" destOrd="0" presId="urn:microsoft.com/office/officeart/2005/8/layout/StepDownProcess"/>
    <dgm:cxn modelId="{287DF6A4-EC34-45A5-9135-7C62ACCF9664}" type="presOf" srcId="{8EB47555-C644-4B25-81E5-BAFB8B48BF46}" destId="{E007D782-AD44-45E4-8098-ED1F01EF76D4}" srcOrd="0" destOrd="0" presId="urn:microsoft.com/office/officeart/2005/8/layout/StepDownProcess"/>
    <dgm:cxn modelId="{8B98E1B5-2A8E-47EF-9236-3DAA39DBD52E}" type="presOf" srcId="{1E0B21AE-7F2D-462F-A633-B7818FEC65F0}" destId="{88FBF557-14DC-4FD7-AD4D-0F98866FA6CA}" srcOrd="0" destOrd="0" presId="urn:microsoft.com/office/officeart/2005/8/layout/StepDownProcess"/>
    <dgm:cxn modelId="{A43AA4B9-150B-4440-8B68-E57798DDADE3}" srcId="{43543383-934B-4D71-B2FD-CB1708C7D1A6}" destId="{1E0B21AE-7F2D-462F-A633-B7818FEC65F0}" srcOrd="0" destOrd="0" parTransId="{AD7C59ED-783A-430D-856F-5C180D211433}" sibTransId="{FEED1EA0-1530-4B78-AB4A-FC4FADC14A59}"/>
    <dgm:cxn modelId="{2F61E6C5-BE82-481A-B778-6A382B8D8065}" srcId="{8EB47555-C644-4B25-81E5-BAFB8B48BF46}" destId="{ABC0FE39-472A-45D2-9904-FB677AD8CD1D}" srcOrd="0" destOrd="0" parTransId="{F1899157-5CB7-4AB4-A7A9-4279A77BD62C}" sibTransId="{2815DDDB-AE0B-46FE-A44E-0523A4BAC5BA}"/>
    <dgm:cxn modelId="{1A86B8C9-5849-4BA3-A5C9-55A2B5228A2A}" srcId="{B911ED68-686A-48A0-9B11-A5D1AADADE5B}" destId="{43543383-934B-4D71-B2FD-CB1708C7D1A6}" srcOrd="2" destOrd="0" parTransId="{54071B02-73E3-432C-A948-ADE2CEEDF0A0}" sibTransId="{FC4089BD-8056-4389-A2F8-87E911E6D01D}"/>
    <dgm:cxn modelId="{F7C6FDDF-E490-49F6-8EFA-EAFD1F123086}" srcId="{B911ED68-686A-48A0-9B11-A5D1AADADE5B}" destId="{A77744F1-A0BD-46A8-9694-C72F6300E718}" srcOrd="3" destOrd="0" parTransId="{8C7759E2-0B3A-45C0-BA21-12C00209149C}" sibTransId="{5AF810D3-4809-403A-A85E-1B397C4BBBC4}"/>
    <dgm:cxn modelId="{5AEFE0FD-6115-4B4E-9BA4-B433BAEA3D84}" srcId="{B911ED68-686A-48A0-9B11-A5D1AADADE5B}" destId="{72321D16-0E55-44B9-813F-0896E5F7C6CF}" srcOrd="1" destOrd="0" parTransId="{A2A247D3-98A8-4D91-BE38-625FD0EC9D3F}" sibTransId="{EEAA262D-01A1-473E-96C5-B1F806FA1ED9}"/>
    <dgm:cxn modelId="{72684000-6BF9-45E6-87FD-DCDCA313A774}" type="presParOf" srcId="{E7CDC54C-5114-4F7A-B513-D0E3CB175AB0}" destId="{35B97140-9CB3-47D2-96A7-0E3883025AA2}" srcOrd="0" destOrd="0" presId="urn:microsoft.com/office/officeart/2005/8/layout/StepDownProcess"/>
    <dgm:cxn modelId="{79BA5696-8F0F-4C3B-98B6-05008D3F20EE}" type="presParOf" srcId="{35B97140-9CB3-47D2-96A7-0E3883025AA2}" destId="{FF47CC32-A185-47A2-B3DE-67F0E24B172D}" srcOrd="0" destOrd="0" presId="urn:microsoft.com/office/officeart/2005/8/layout/StepDownProcess"/>
    <dgm:cxn modelId="{AA7145C2-58C4-44EB-9FC4-BEBCFD4FFA34}" type="presParOf" srcId="{35B97140-9CB3-47D2-96A7-0E3883025AA2}" destId="{E007D782-AD44-45E4-8098-ED1F01EF76D4}" srcOrd="1" destOrd="0" presId="urn:microsoft.com/office/officeart/2005/8/layout/StepDownProcess"/>
    <dgm:cxn modelId="{75E4620B-4070-4FAF-85FF-045E1C0D6011}" type="presParOf" srcId="{35B97140-9CB3-47D2-96A7-0E3883025AA2}" destId="{F59BA5B8-3C02-4B94-B8A3-C05084312692}" srcOrd="2" destOrd="0" presId="urn:microsoft.com/office/officeart/2005/8/layout/StepDownProcess"/>
    <dgm:cxn modelId="{F7B8B058-87C3-4E6A-99FE-3FC8EF2ABFC8}" type="presParOf" srcId="{E7CDC54C-5114-4F7A-B513-D0E3CB175AB0}" destId="{A7738FCE-0AEC-4336-9C90-624A93483B3D}" srcOrd="1" destOrd="0" presId="urn:microsoft.com/office/officeart/2005/8/layout/StepDownProcess"/>
    <dgm:cxn modelId="{86DFC11B-7DD1-433F-BF30-4B5AD2E8315D}" type="presParOf" srcId="{E7CDC54C-5114-4F7A-B513-D0E3CB175AB0}" destId="{CFDAEA0D-ACA2-420B-AC5B-4098BFEBB0BB}" srcOrd="2" destOrd="0" presId="urn:microsoft.com/office/officeart/2005/8/layout/StepDownProcess"/>
    <dgm:cxn modelId="{B88FC3DB-9367-40B5-9BE7-7F7D7B1C8499}" type="presParOf" srcId="{CFDAEA0D-ACA2-420B-AC5B-4098BFEBB0BB}" destId="{AC6CA4A8-F0DE-4148-8253-13ABB938368A}" srcOrd="0" destOrd="0" presId="urn:microsoft.com/office/officeart/2005/8/layout/StepDownProcess"/>
    <dgm:cxn modelId="{6CB72A30-9E5B-42F2-8E5C-B3E80C65704F}" type="presParOf" srcId="{CFDAEA0D-ACA2-420B-AC5B-4098BFEBB0BB}" destId="{DBCFF100-2B9D-407B-A0FF-F15831380415}" srcOrd="1" destOrd="0" presId="urn:microsoft.com/office/officeart/2005/8/layout/StepDownProcess"/>
    <dgm:cxn modelId="{3C7445EB-FE66-4060-8B9A-0C6776E9AD0C}" type="presParOf" srcId="{CFDAEA0D-ACA2-420B-AC5B-4098BFEBB0BB}" destId="{D7FD3A49-6996-456A-A199-1ADBF004BDC7}" srcOrd="2" destOrd="0" presId="urn:microsoft.com/office/officeart/2005/8/layout/StepDownProcess"/>
    <dgm:cxn modelId="{E81D120A-AE1D-4AD0-85C7-8EE930BF5894}" type="presParOf" srcId="{E7CDC54C-5114-4F7A-B513-D0E3CB175AB0}" destId="{F12BB214-E24A-4079-B79C-33D149BE6E56}" srcOrd="3" destOrd="0" presId="urn:microsoft.com/office/officeart/2005/8/layout/StepDownProcess"/>
    <dgm:cxn modelId="{F8404AC1-DF45-414B-B327-C2EF7760EDE3}" type="presParOf" srcId="{E7CDC54C-5114-4F7A-B513-D0E3CB175AB0}" destId="{FF21E368-4E88-4E73-9685-0C6BEB0DF4B9}" srcOrd="4" destOrd="0" presId="urn:microsoft.com/office/officeart/2005/8/layout/StepDownProcess"/>
    <dgm:cxn modelId="{1A280A17-AB24-4D31-9CEC-24A30A494B79}" type="presParOf" srcId="{FF21E368-4E88-4E73-9685-0C6BEB0DF4B9}" destId="{A3F5DF60-BD83-4995-9520-9AA026147BF9}" srcOrd="0" destOrd="0" presId="urn:microsoft.com/office/officeart/2005/8/layout/StepDownProcess"/>
    <dgm:cxn modelId="{873B369A-82AE-44A3-8FCA-6A2543DDF07A}" type="presParOf" srcId="{FF21E368-4E88-4E73-9685-0C6BEB0DF4B9}" destId="{C1EB536E-4284-42AE-9524-3F4D23CEDD2A}" srcOrd="1" destOrd="0" presId="urn:microsoft.com/office/officeart/2005/8/layout/StepDownProcess"/>
    <dgm:cxn modelId="{A5BCFFC7-82FC-4BA7-8928-1188718F7FA0}" type="presParOf" srcId="{FF21E368-4E88-4E73-9685-0C6BEB0DF4B9}" destId="{88FBF557-14DC-4FD7-AD4D-0F98866FA6CA}" srcOrd="2" destOrd="0" presId="urn:microsoft.com/office/officeart/2005/8/layout/StepDownProcess"/>
    <dgm:cxn modelId="{F69717AF-D748-4870-9E8A-B26FB2BB36EC}" type="presParOf" srcId="{E7CDC54C-5114-4F7A-B513-D0E3CB175AB0}" destId="{D0EA8B7B-9904-427B-BF46-3287C9D65228}" srcOrd="5" destOrd="0" presId="urn:microsoft.com/office/officeart/2005/8/layout/StepDownProcess"/>
    <dgm:cxn modelId="{267D0EDD-C3A6-4051-8E62-52B6EF8860B0}" type="presParOf" srcId="{E7CDC54C-5114-4F7A-B513-D0E3CB175AB0}" destId="{9BE959E4-3D8C-4141-BCE1-362A46327FA0}" srcOrd="6" destOrd="0" presId="urn:microsoft.com/office/officeart/2005/8/layout/StepDownProcess"/>
    <dgm:cxn modelId="{B16B2D24-80C3-4FC0-B2E0-508EDAAF7669}" type="presParOf" srcId="{9BE959E4-3D8C-4141-BCE1-362A46327FA0}" destId="{B6469DB8-F35C-4F43-B1AC-2560399A3486}" srcOrd="0" destOrd="0" presId="urn:microsoft.com/office/officeart/2005/8/layout/StepDownProcess"/>
    <dgm:cxn modelId="{49379C6D-DDA7-47DC-85D9-4B3085DF4C11}" type="presParOf" srcId="{9BE959E4-3D8C-4141-BCE1-362A46327FA0}" destId="{D2E843F6-4B1C-4E4E-BEB5-C0906493B40F}" srcOrd="1" destOrd="0" presId="urn:microsoft.com/office/officeart/2005/8/layout/StepDown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B5F21-8F71-4E41-8959-F052F808704D}">
      <dsp:nvSpPr>
        <dsp:cNvPr id="0" name=""/>
        <dsp:cNvSpPr/>
      </dsp:nvSpPr>
      <dsp:spPr>
        <a:xfrm>
          <a:off x="3181" y="0"/>
          <a:ext cx="3875791" cy="367491"/>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Eingabe</a:t>
          </a:r>
        </a:p>
      </dsp:txBody>
      <dsp:txXfrm>
        <a:off x="186927" y="0"/>
        <a:ext cx="3508300" cy="367491"/>
      </dsp:txXfrm>
    </dsp:sp>
    <dsp:sp modelId="{38E78EB4-862B-4893-B868-BAC9B79A9AE8}">
      <dsp:nvSpPr>
        <dsp:cNvPr id="0" name=""/>
        <dsp:cNvSpPr/>
      </dsp:nvSpPr>
      <dsp:spPr>
        <a:xfrm>
          <a:off x="3491393" y="0"/>
          <a:ext cx="3875791" cy="36749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Berechnung</a:t>
          </a:r>
        </a:p>
      </dsp:txBody>
      <dsp:txXfrm>
        <a:off x="3675139" y="0"/>
        <a:ext cx="3508300" cy="367491"/>
      </dsp:txXfrm>
    </dsp:sp>
    <dsp:sp modelId="{0E486598-5647-4B76-9811-4039033CEA7A}">
      <dsp:nvSpPr>
        <dsp:cNvPr id="0" name=""/>
        <dsp:cNvSpPr/>
      </dsp:nvSpPr>
      <dsp:spPr>
        <a:xfrm>
          <a:off x="6979606" y="0"/>
          <a:ext cx="3875791" cy="367491"/>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kern="1200" dirty="0"/>
            <a:t>Ausgabe</a:t>
          </a:r>
        </a:p>
      </dsp:txBody>
      <dsp:txXfrm>
        <a:off x="7163352" y="0"/>
        <a:ext cx="3508300" cy="367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7CC32-A185-47A2-B3DE-67F0E24B172D}">
      <dsp:nvSpPr>
        <dsp:cNvPr id="0" name=""/>
        <dsp:cNvSpPr/>
      </dsp:nvSpPr>
      <dsp:spPr>
        <a:xfrm rot="5400000">
          <a:off x="2071161" y="1103971"/>
          <a:ext cx="969527" cy="1103772"/>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07D782-AD44-45E4-8098-ED1F01EF76D4}">
      <dsp:nvSpPr>
        <dsp:cNvPr id="0" name=""/>
        <dsp:cNvSpPr/>
      </dsp:nvSpPr>
      <dsp:spPr>
        <a:xfrm>
          <a:off x="1814295" y="29231"/>
          <a:ext cx="1632113" cy="114242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Anfangszustand</a:t>
          </a:r>
        </a:p>
      </dsp:txBody>
      <dsp:txXfrm>
        <a:off x="1870074" y="85010"/>
        <a:ext cx="1520555" cy="1030868"/>
      </dsp:txXfrm>
    </dsp:sp>
    <dsp:sp modelId="{F59BA5B8-3C02-4B94-B8A3-C05084312692}">
      <dsp:nvSpPr>
        <dsp:cNvPr id="0" name=""/>
        <dsp:cNvSpPr/>
      </dsp:nvSpPr>
      <dsp:spPr>
        <a:xfrm>
          <a:off x="3446409" y="138187"/>
          <a:ext cx="1187043" cy="92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444500">
            <a:lnSpc>
              <a:spcPct val="90000"/>
            </a:lnSpc>
            <a:spcBef>
              <a:spcPct val="0"/>
            </a:spcBef>
            <a:spcAft>
              <a:spcPct val="15000"/>
            </a:spcAft>
            <a:buNone/>
          </a:pPr>
          <a:r>
            <a:rPr lang="de-DE" sz="1000" b="1" kern="1200" dirty="0"/>
            <a:t> Rechnung auf dem Blatt</a:t>
          </a:r>
        </a:p>
      </dsp:txBody>
      <dsp:txXfrm>
        <a:off x="3446409" y="138187"/>
        <a:ext cx="1187043" cy="923359"/>
      </dsp:txXfrm>
    </dsp:sp>
    <dsp:sp modelId="{AC6CA4A8-F0DE-4148-8253-13ABB938368A}">
      <dsp:nvSpPr>
        <dsp:cNvPr id="0" name=""/>
        <dsp:cNvSpPr/>
      </dsp:nvSpPr>
      <dsp:spPr>
        <a:xfrm rot="5400000">
          <a:off x="3424356" y="2387293"/>
          <a:ext cx="969527" cy="1103772"/>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CFF100-2B9D-407B-A0FF-F15831380415}">
      <dsp:nvSpPr>
        <dsp:cNvPr id="0" name=""/>
        <dsp:cNvSpPr/>
      </dsp:nvSpPr>
      <dsp:spPr>
        <a:xfrm>
          <a:off x="3167491" y="1312553"/>
          <a:ext cx="1632113" cy="114242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Rechenschritte</a:t>
          </a:r>
        </a:p>
      </dsp:txBody>
      <dsp:txXfrm>
        <a:off x="3223270" y="1368332"/>
        <a:ext cx="1520555" cy="1030868"/>
      </dsp:txXfrm>
    </dsp:sp>
    <dsp:sp modelId="{D7FD3A49-6996-456A-A199-1ADBF004BDC7}">
      <dsp:nvSpPr>
        <dsp:cNvPr id="0" name=""/>
        <dsp:cNvSpPr/>
      </dsp:nvSpPr>
      <dsp:spPr>
        <a:xfrm>
          <a:off x="5950644" y="1610216"/>
          <a:ext cx="1187043" cy="92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444500">
            <a:lnSpc>
              <a:spcPct val="90000"/>
            </a:lnSpc>
            <a:spcBef>
              <a:spcPct val="0"/>
            </a:spcBef>
            <a:spcAft>
              <a:spcPct val="15000"/>
            </a:spcAft>
            <a:buNone/>
          </a:pPr>
          <a:r>
            <a:rPr lang="de-DE" sz="1000" b="1" kern="1200" dirty="0"/>
            <a:t> addiere letzte Stelle der ersten Zahl wird mit letzter Stelle der anderen Zahl </a:t>
          </a:r>
          <a:r>
            <a:rPr lang="de-DE" sz="1000" b="1" kern="1200" dirty="0">
              <a:sym typeface="Wingdings" panose="05000000000000000000" pitchFamily="2" charset="2"/>
            </a:rPr>
            <a:t> Notiere Ergebnis</a:t>
          </a:r>
          <a:endParaRPr lang="de-DE" sz="1000" b="1" kern="1200" dirty="0"/>
        </a:p>
      </dsp:txBody>
      <dsp:txXfrm>
        <a:off x="5950644" y="1610216"/>
        <a:ext cx="1187043" cy="923359"/>
      </dsp:txXfrm>
    </dsp:sp>
    <dsp:sp modelId="{A3F5DF60-BD83-4995-9520-9AA026147BF9}">
      <dsp:nvSpPr>
        <dsp:cNvPr id="0" name=""/>
        <dsp:cNvSpPr/>
      </dsp:nvSpPr>
      <dsp:spPr>
        <a:xfrm rot="5400000">
          <a:off x="4777552" y="3670615"/>
          <a:ext cx="969527" cy="1103772"/>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EB536E-4284-42AE-9524-3F4D23CEDD2A}">
      <dsp:nvSpPr>
        <dsp:cNvPr id="0" name=""/>
        <dsp:cNvSpPr/>
      </dsp:nvSpPr>
      <dsp:spPr>
        <a:xfrm>
          <a:off x="4520686" y="2595874"/>
          <a:ext cx="1632113" cy="114242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Zwischenergebnis</a:t>
          </a:r>
        </a:p>
      </dsp:txBody>
      <dsp:txXfrm>
        <a:off x="4576465" y="2651653"/>
        <a:ext cx="1520555" cy="1030868"/>
      </dsp:txXfrm>
    </dsp:sp>
    <dsp:sp modelId="{88FBF557-14DC-4FD7-AD4D-0F98866FA6CA}">
      <dsp:nvSpPr>
        <dsp:cNvPr id="0" name=""/>
        <dsp:cNvSpPr/>
      </dsp:nvSpPr>
      <dsp:spPr>
        <a:xfrm>
          <a:off x="6152799" y="2704831"/>
          <a:ext cx="1187043" cy="92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444500">
            <a:lnSpc>
              <a:spcPct val="90000"/>
            </a:lnSpc>
            <a:spcBef>
              <a:spcPct val="0"/>
            </a:spcBef>
            <a:spcAft>
              <a:spcPct val="15000"/>
            </a:spcAft>
            <a:buNone/>
          </a:pPr>
          <a:r>
            <a:rPr lang="de-DE" sz="1000" b="1" kern="1200" dirty="0"/>
            <a:t> neuer Zustand</a:t>
          </a:r>
        </a:p>
      </dsp:txBody>
      <dsp:txXfrm>
        <a:off x="6152799" y="2704831"/>
        <a:ext cx="1187043" cy="923359"/>
      </dsp:txXfrm>
    </dsp:sp>
    <dsp:sp modelId="{B6469DB8-F35C-4F43-B1AC-2560399A3486}">
      <dsp:nvSpPr>
        <dsp:cNvPr id="0" name=""/>
        <dsp:cNvSpPr/>
      </dsp:nvSpPr>
      <dsp:spPr>
        <a:xfrm>
          <a:off x="5873881" y="3879196"/>
          <a:ext cx="1632113" cy="114242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Endzustand</a:t>
          </a:r>
        </a:p>
      </dsp:txBody>
      <dsp:txXfrm>
        <a:off x="5929660" y="3934975"/>
        <a:ext cx="1520555" cy="1030868"/>
      </dsp:txXfrm>
    </dsp:sp>
    <dsp:sp modelId="{D2E843F6-4B1C-4E4E-BEB5-C0906493B40F}">
      <dsp:nvSpPr>
        <dsp:cNvPr id="0" name=""/>
        <dsp:cNvSpPr/>
      </dsp:nvSpPr>
      <dsp:spPr>
        <a:xfrm>
          <a:off x="7601973" y="3960738"/>
          <a:ext cx="1563609" cy="92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66725">
            <a:lnSpc>
              <a:spcPct val="90000"/>
            </a:lnSpc>
            <a:spcBef>
              <a:spcPct val="0"/>
            </a:spcBef>
            <a:spcAft>
              <a:spcPct val="15000"/>
            </a:spcAft>
            <a:buNone/>
          </a:pPr>
          <a:r>
            <a:rPr lang="de-DE" sz="1050" b="1" kern="1200" dirty="0"/>
            <a:t>Ergebnisausgabe</a:t>
          </a:r>
        </a:p>
      </dsp:txBody>
      <dsp:txXfrm>
        <a:off x="7601973" y="3960738"/>
        <a:ext cx="1563609" cy="92335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8T15:26:07.099"/>
    </inkml:context>
    <inkml:brush xml:id="br0">
      <inkml:brushProperty name="width" value="0.35" units="cm"/>
      <inkml:brushProperty name="height" value="0.35" units="cm"/>
    </inkml:brush>
  </inkml:definitions>
  <inkml:trace contextRef="#ctx0" brushRef="#br0">0 0 24575,'85'0'0,"-15"3"0,2 0 0,-20 3 0,0 2-492,28 3 0,1 4 0,-15 4 0,0 5 164,-6-1 0,1 4 0,-2 0-164,11 2 0,-2 4 423,-4 1 1,2 3-1,-4 0 69,2 5 0,-1 0 0,11 10 0,-2 1 0,-21-12 0,-2 3 0,19 18 0,-5 1 0,-26-21 0,-3 0 0,19 21 0,-1 1-15,-20-19 0,-3 0 15,-6 3 0,-3 1 0,1-1 0,-2 2 0,-4 6 0,-2 1 0,3 0 0,-3 1 0,-1 4 0,-1 1 0,0-6 0,-1 0 0,-3-9 0,-1 1 0,2 17 0,-1-2 0,5 8 0,-7-13 0,-1 1 0,-1-10 0,-1-2 0,-1-2 0,-2 0 478,1 4 0,0-2-478,0 26 0,0-12 0,-5 5 0,-8 1 0,-12 8 0,5-19 0,-1-15 0,-1-1 0,-5 17 0,-17 14 0,15-20 0,-3 0 0,-24 22 0,17-25 0,-22 17 0,36-38 983,1-5 0,10-6 0,2-6-716,4-3-267,3 0 0,3-1 0,-2 0 0,3 4 0,-6-3 0,6 2 0,-2-3 0,-1 1 0,4 2 0,-7-1 0,7 0 0,-4-1 0,-3-1 0,2-3 0,-6-1 0,4-13 0,2 5 0,-2 20 0,-1-4 0,-3 28 0,-12-9 0,6-7 0,-8 10 0,7-15 0,0 7 0,-1-8 0,2 1 0,-1-2 0,0-3 0,1 3 0,-5 1 0,3-4 0,-3-1 0,9 0 0,-4-3 0,8 2 0,-8 1 0,9-4 0,-5 3 0,5-7 0,5 3 0,-8-3 0,9 3 0,-11 0 0,8 1 0,-7-1 0,4 0 0,0 1 0,0-1 0,0 4 0,0-2 0,0 2 0,0-3 0,3-1 0,-1 0 0,1 1 0,1-1 0,-4 1 0,4-1 0,-3 0 0,-2 1 0,1 3 0,1-3 0,2 4 0,-3-5 0,4 1 0,-3 2 0,-2-1 0,1 1 0,0-2 0,1-4 0,-1 6 0,-5-4 0,5 4 0,-5-2 0,6-1 0,-1 1 0,0-1 0,-1 0 0,2 1 0,-1-1 0,0 1 0,1-1 0,-2-3 0,1 3 0,1-7 0,3 10 0,-3-4 0,3 4 0,-14 8 0,0 11 0,-39 41 0,21-4-404,4-24 1,-2 0 403,-12 35 0,28-48 0,4-2 0,29-78 0,-28 4 0,10 0 0,-18 21 0</inkml:trace>
  <inkml:trace contextRef="#ctx0" brushRef="#br0" timeOffset="3.84">250 3533 24575,'0'32'0,"0"2"0,0-17 0,0 2 0,0-2 0,0 4 0,0-4 0,0 9 0,0-4 0,-5 5 0,4 0 0,-7-4 0,2 2 0,-2-2 0,2-2 0,-2 0 0,3-5 0,1 1 0,-4-1 0,7 4 0,-3-7 0,4 6 0,0-7 0,0 4 0,0 2 0,0-2 0,0 5 0,-4-4 0,3 9 0,-3-9 0,4 10 0,-3-10 0,2 9 0,-7-9 0,7 4 0,-8 8 0,8-14 0,-6 12 0,6-14 0,-3-1 0,1 0 0,2-1 0,-3-3 0,4 4 0,-4-1 0,3 2 0,-3-1 0,4 4 0,0-4 0,0 9 0,0-4 0,0 4 0,0 1 0,0-5 0,0 9 0,0-8 0,0 7 0,0 0 0,0-2 0,0-3 0,0-9 0,0-3 0,0-1 0,7 3 0,-6 2 0,6 2 0,-7-1 0,0-2 0,0-3 0,0-1 0,7 0 0,1-6 0,9-2 0,4-11 0,-2 2 0,8-2 0,-3-1 0,5-1 0,0 0 0,-1 1 0,-4 1 0,3 2 0,-3-2 0,5 3 0,-6 0 0,5 0 0,-8 4 0,2-2 0,0 6 0,-8-2 0,8 3 0,-13-4 0,3 3 0,-4-2 0,0 3 0,3 0 0,-3 0 0,4-3 0,-4 2 0,4-3 0,1 4 0,0 0 0,4 0 0,-4 0 0,1 0 0,2 0 0,-7 0 0,2 0 0,-2 0 0,-1 0 0,2 4 0,-1-3 0,2 2 0,-4-3 0,1-3 0,5-2 0,-1-3 0,5 0 0,-3-4 0,3 7 0,-8-6 0,7 6 0,-6 2 0,2-1 0,0 1 0,-3 2 0,7-3 0,-7 0 0,7 4 0,-7-3 0,11-4 0,-10 1 0,6-14 0,-15 15 0,0-8 0,14 13 0,-1 0 0,22 0 0,-8 0 0,1 0 0,5 0 0,-4 0 0,18-3 0,-17 2 0,11-4 0,-18 5 0,-2-3 0,-5 2 0,-3-3 0,-2 4 0,-4-3 0,0 2 0,3-6 0,-2 7 0,3-7 0,-5 3 0,1 0 0,0-3 0,1 3 0,-2 0 0,1-3 0,0 3 0,-1 1 0,5-4 0,-3 7 0,2-8 0,-3 7 0,0-1 0,4-2 0,1 3 0,4-6 0,6 2 0,-4 0 0,3 1 0,-5 1 0,-3 2 0,2-6 0,-7 6 0,7-6 0,-6 6 0,1-7 0,-3 8 0,4-3 0,-3 3 0,4-4 0,-6 3 0,1-2 0,3 3 0,-3 0 0,3 0 0,2-8 0,-5 4 0,14-9 0,-12 6 0,11-2 0,-7 2 0,-1-1 0,-1 3 0,-4-1 0,0 5 0,0-3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8T15:26:36.928"/>
    </inkml:context>
    <inkml:brush xml:id="br0">
      <inkml:brushProperty name="width" value="0.35" units="cm"/>
      <inkml:brushProperty name="height" value="0.35" units="cm"/>
    </inkml:brush>
  </inkml:definitions>
  <inkml:trace contextRef="#ctx0" brushRef="#br0">2114 0 24575,'-85'0'0,"14"3"0,0 0 0,19 3 0,0 2-492,-28 3 0,-1 4 0,14 4 0,2 5 164,5-1 0,-2 4 0,3 0-164,-10 2 0,0 4 423,6 1 1,-4 3-1,6 0 69,-4 5 0,2 0 0,-11 10 0,3 1 0,20-12 0,1 3 0,-17 18 0,3 1 0,28-21 0,2 0 0,-19 21 0,1 1-15,19-19 0,4 0 15,7 3 0,2 1 0,-1-1 0,1 2 0,6 6 0,0 1 0,-1 0 0,1 1 0,3 4 0,-1 1 0,2-6 0,0 0 0,2-9 0,2 1 0,-1 17 0,-1-2 0,-4 8 0,8-13 0,0 1 0,1-10 0,1-2 0,1-2 0,2 0 478,-1 4 0,0-2-478,0 26 0,0-12 0,5 5 0,7 1 0,13 8 0,-4-19 0,0-15 0,0-1 0,6 17 0,17 14 0,-15-20 0,3 0 0,24 22 0,-16-25 0,20 17 0,-35-38 983,0-5 0,-12-6 0,0-6-716,-6-3-267,-2 0 0,-2-1 0,1 0 0,-3 4 0,6-3 0,-6 2 0,1-3 0,2 1 0,-4 2 0,7-1 0,-6 0 0,3-1 0,3-1 0,-3-3 0,8-1 0,-5-13 0,-2 5 0,1 20 0,3-4 0,2 28 0,12-9 0,-7-7 0,9 10 0,-6-15 0,-1 7 0,0-8 0,-1 1 0,2-2 0,-2-3 0,1 3 0,4 1 0,-4-4 0,4-1 0,-8 0 0,2-3 0,-6 2 0,6 1 0,-7-4 0,3 3 0,-4-7 0,-4 3 0,7-3 0,-10 3 0,13 0 0,-9 1 0,6-1 0,-3 0 0,1 1 0,-2-1 0,1 4 0,1-2 0,-1 2 0,-1-3 0,-2-1 0,2 0 0,-2 1 0,-1-1 0,3 1 0,-3-1 0,4 0 0,0 1 0,0 3 0,0-3 0,-3 4 0,2-5 0,-3 1 0,4 2 0,1-1 0,-2 1 0,1-2 0,0-4 0,0 6 0,4-4 0,-3 4 0,3-2 0,-4-1 0,0 1 0,-1-1 0,2 0 0,-1 1 0,0-1 0,-1 1 0,1-1 0,1-3 0,-2 3 0,0-7 0,-2 10 0,2-4 0,-3 4 0,14 8 0,-1 11 0,40 41 0,-20-4-404,-5-24 1,1 0 403,14 35 0,-29-48 0,-5-2 0,-27-78 0,26 4 0,-9 0 0,19 21 0</inkml:trace>
  <inkml:trace contextRef="#ctx0" brushRef="#br0" timeOffset="1">1864 3533 24575,'0'32'0,"0"2"0,0-17 0,0 2 0,0-2 0,0 4 0,0-4 0,0 9 0,0-4 0,5 5 0,-4 0 0,6-4 0,-1 2 0,3-2 0,-3-2 0,1 0 0,-2-5 0,0 1 0,3-1 0,-7 4 0,2-7 0,-3 6 0,0-7 0,0 4 0,0 2 0,0-2 0,0 5 0,4-4 0,-3 9 0,3-9 0,-4 10 0,4-10 0,-3 9 0,7-9 0,-7 4 0,7 8 0,-7-14 0,7 12 0,-7-14 0,3-1 0,-1 0 0,-2-1 0,2-3 0,-3 4 0,4-1 0,-3 2 0,3-1 0,-4 4 0,0-4 0,0 9 0,0-4 0,0 4 0,0 1 0,0-5 0,0 9 0,0-8 0,0 7 0,0 0 0,0-2 0,0-3 0,0-9 0,0-3 0,0-1 0,-7 3 0,6 2 0,-5 2 0,6-1 0,0-2 0,0-3 0,0-1 0,-7 0 0,-2-6 0,-7-2 0,-5-11 0,1 2 0,-7-2 0,3-1 0,-5-1 0,0 0 0,1 1 0,4 1 0,-3 2 0,3-2 0,-5 3 0,6 0 0,-5 0 0,9 4 0,-3-2 0,0 6 0,7-2 0,-6 3 0,11-4 0,-1 3 0,3-2 0,-1 3 0,-1 0 0,1 0 0,-3-3 0,5 2 0,-6-3 0,1 4 0,-2 0 0,-2 0 0,2 0 0,1 0 0,-4 0 0,9 0 0,-4 0 0,3 0 0,2 0 0,-4 4 0,2-3 0,-1 2 0,2-3 0,0-3 0,-4-2 0,-1-3 0,-4 0 0,4-4 0,-5 7 0,9-6 0,-7 6 0,6 2 0,-1-1 0,-2 1 0,5 2 0,-9-3 0,9 0 0,-9 4 0,9-3 0,-13-4 0,12 1 0,-8-14 0,16 15 0,0-8 0,-13 13 0,-1 0 0,-20 0 0,7 0 0,-1 0 0,-6 0 0,5 0 0,-17-3 0,15 2 0,-9-4 0,17 5 0,1-3 0,6 2 0,4-3 0,0 4 0,5-3 0,1 2 0,-5-6 0,3 7 0,-2-7 0,3 3 0,0 0 0,1-3 0,-2 3 0,1 0 0,1-3 0,-1 3 0,0 1 0,-3-4 0,2 7 0,-3-8 0,5 7 0,-1-1 0,-5-2 0,1 3 0,-6-6 0,-5 2 0,5 0 0,-4 1 0,4 1 0,5 2 0,-3-6 0,7 6 0,-7-6 0,6 6 0,-2-7 0,5 8 0,-6-3 0,4 3 0,-3-4 0,4 3 0,0-2 0,-2 3 0,1 0 0,-1 0 0,-3-8 0,4 4 0,-13-9 0,12 6 0,-11-2 0,8 2 0,-1-1 0,3 3 0,3-1 0,-1 5 0,2-3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7T17:10:48.674"/>
    </inkml:context>
    <inkml:brush xml:id="br0">
      <inkml:brushProperty name="width" value="0.05" units="cm"/>
      <inkml:brushProperty name="height" value="0.05" units="cm"/>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7T17:10:48.892"/>
    </inkml:context>
    <inkml:brush xml:id="br0">
      <inkml:brushProperty name="width" value="0.05" units="cm"/>
      <inkml:brushProperty name="height" value="0.05" units="cm"/>
    </inkml:brush>
  </inkml:definitions>
  <inkml:trace contextRef="#ctx0" brushRef="#br0">1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7T20:44:34.178"/>
    </inkml:context>
    <inkml:brush xml:id="br0">
      <inkml:brushProperty name="width" value="0.35" units="cm"/>
      <inkml:brushProperty name="height" value="0.35" units="cm"/>
    </inkml:brush>
  </inkml:definitions>
  <inkml:trace contextRef="#ctx0" brushRef="#br0">1549 0 24575,'-62'0'0,"10"2"0,0 2 0,14 1 0,-1 2-492,-19 3 0,-2 4 0,12 3 0,0 4 164,4 0 0,-1 3 0,1 0-164,-6 3 0,-1 2 423,5 2 1,-3 3-1,4-1 69,-3 4 0,3 1 0,-10 9 0,3 1 0,14-11 0,2 2 0,-13 17 0,2 1 0,20-19 0,3 0 0,-15 18 0,1 2-15,14-17 0,3-1 15,4 3 0,2 1 0,0 0 0,1 0 0,3 7 0,1 0 0,-1 1 0,1 0 0,2 4 0,-1 0 0,1-4 0,1-1 0,2-7 0,0 0 0,0 15 0,-1-2 0,-2 8 0,4-12 0,1 2 0,1-11 0,1 0 0,0-3 0,2 1 478,-1 3 0,0-2-478,0 23 0,0-10 0,3 5 0,6 0 0,10 7 0,-4-16 0,0-15 0,1 1 0,4 14 0,12 12 0,-11-17 0,3 0 0,16 20 0,-11-23 0,16 15 0,-27-34 983,0-4 0,-8-5 0,-1-6-716,-3-3-267,-3-1 0,-1 1 0,1 0 0,-2 2 0,4-1 0,-4 1 0,1-3 0,1 1 0,-3 2 0,4-1 0,-3 1 0,2-3 0,2 1 0,-2-4 0,6 0 0,-4-12 0,-2 4 0,2 19 0,2-4 0,1 25 0,8-8 0,-4-6 0,7 8 0,-6-12 0,1 5 0,-1-6 0,0 0 0,0-2 0,0-3 0,0 4 0,3 1 0,-3-5 0,4 0 0,-7 0 0,2-3 0,-5 2 0,5 0 0,-6-2 0,3 2 0,-3-6 0,-3 1 0,4-1 0,-5 3 0,8-1 0,-7 1 0,6 0 0,-4-1 0,2 1 0,-2-1 0,1 5 0,0-4 0,0 4 0,0-5 0,-3 1 0,2-1 0,-1 1 0,-1 0 0,2-1 0,-2 1 0,3-1 0,0 2 0,0 2 0,-1-3 0,-1 4 0,2-5 0,-4 1 0,4 2 0,0-1 0,0 1 0,0-2 0,-1-3 0,1 5 0,3-4 0,-3 5 0,4-4 0,-5 1 0,1 0 0,0-1 0,0 1 0,0 0 0,-1-1 0,1 1 0,0 0 0,0-4 0,0 4 0,-1-7 0,-2 9 0,2-4 0,-2 4 0,10 7 0,0 11 0,29 35 0,-15-2-404,-4-23 1,2 2 403,8 30 0,-19-43 0,-4-2 0,-21-69 0,20 2 0,-6 0 0,12 20 0</inkml:trace>
  <inkml:trace contextRef="#ctx0" brushRef="#br0" timeOffset="4817">1366 3181 24575,'0'29'0,"0"2"0,0-16 0,0 2 0,0-1 0,0 2 0,0-2 0,0 7 0,0-3 0,3 4 0,-2 1 0,5-5 0,-2 3 0,2-3 0,-2 0 0,2-1 0,-2-5 0,-1 1 0,3 0 0,-5 2 0,1-4 0,-2 3 0,0-5 0,0 4 0,0 1 0,0-2 0,0 5 0,3-4 0,-2 9 0,2-9 0,-3 9 0,3-8 0,-3 7 0,6-7 0,-5 2 0,5 8 0,-5-12 0,4 11 0,-4-14 0,2 0 0,-1-1 0,-1 1 0,2-4 0,-3 4 0,2-1 0,-1 1 0,2 0 0,-3 3 0,0-3 0,0 8 0,0-3 0,0 3 0,0 0 0,0-3 0,0 7 0,0-7 0,0 6 0,0 1 0,0-2 0,0-3 0,0-8 0,0-3 0,0-1 0,-5 3 0,4 2 0,-4 2 0,5-2 0,0-1 0,0-3 0,0 0 0,-5-1 0,-1-5 0,-6-2 0,-4-10 0,2 3 0,-6-4 0,3 1 0,-4-2 0,-1 1 0,2-1 0,2 3 0,-1 1 0,1-2 0,-3 3 0,4 0 0,-4 0 0,7 4 0,-2-3 0,0 7 0,5-4 0,-5 4 0,9-3 0,-1 2 0,2-2 0,0 3 0,-2 0 0,2 0 0,-3-3 0,4 3 0,-5-4 0,1 4 0,-1 0 0,-2 0 0,2 0 0,1 0 0,-3 0 0,5 0 0,-1 0 0,1 0 0,2 0 0,-3 4 0,2-4 0,-2 3 0,2-3 0,0-3 0,-3-1 0,0-3 0,-4 0 0,4-4 0,-4 6 0,6-4 0,-5 4 0,5 2 0,-1 0 0,-1 0 0,2 2 0,-5-2 0,6-1 0,-6 4 0,6-3 0,-9-3 0,8 1 0,-5-13 0,11 13 0,0-7 0,-9 12 0,-1 0 0,-15 0 0,5 0 0,0 0 0,-4 0 0,3 0 0,-13-3 0,12 2 0,-7-3 0,12 4 0,2-3 0,3 2 0,3-2 0,1 3 0,3-2 0,1 1 0,-4-6 0,3 7 0,-3-6 0,4 2 0,-1 0 0,0-1 0,0 1 0,0 0 0,1-2 0,-1 3 0,0-1 0,-2-2 0,2 6 0,-3-7 0,3 6 0,1-1 0,-4-1 0,-1 2 0,-2-6 0,-5 3 0,3-1 0,-2 2 0,3 0 0,3 2 0,-2-5 0,6 5 0,-6-6 0,5 6 0,-2-5 0,4 5 0,-4-1 0,2 2 0,-2-4 0,3 4 0,1-4 0,-3 4 0,2 0 0,-2 0 0,-1-6 0,2 2 0,-9-8 0,9 6 0,-9-2 0,7 1 0,-1 0 0,1 3 0,4-2 0,-2 5 0,2-2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4235503" cy="337401"/>
          </a:xfrm>
          <a:prstGeom prst="rect">
            <a:avLst/>
          </a:prstGeom>
        </p:spPr>
        <p:txBody>
          <a:bodyPr vert="horz" lIns="90265" tIns="45131" rIns="90265" bIns="45131" rtlCol="0"/>
          <a:lstStyle>
            <a:lvl1pPr algn="l">
              <a:defRPr sz="1200"/>
            </a:lvl1pPr>
          </a:lstStyle>
          <a:p>
            <a:endParaRPr lang="de-DE"/>
          </a:p>
        </p:txBody>
      </p:sp>
      <p:sp>
        <p:nvSpPr>
          <p:cNvPr id="3" name="Datumsplatzhalter 2"/>
          <p:cNvSpPr>
            <a:spLocks noGrp="1"/>
          </p:cNvSpPr>
          <p:nvPr>
            <p:ph type="dt" idx="1"/>
          </p:nvPr>
        </p:nvSpPr>
        <p:spPr>
          <a:xfrm>
            <a:off x="5536475" y="1"/>
            <a:ext cx="4235503" cy="337401"/>
          </a:xfrm>
          <a:prstGeom prst="rect">
            <a:avLst/>
          </a:prstGeom>
        </p:spPr>
        <p:txBody>
          <a:bodyPr vert="horz" lIns="90265" tIns="45131" rIns="90265" bIns="45131" rtlCol="0"/>
          <a:lstStyle>
            <a:lvl1pPr algn="r">
              <a:defRPr sz="1200"/>
            </a:lvl1pPr>
          </a:lstStyle>
          <a:p>
            <a:fld id="{589F5FB0-1D5B-4526-AF08-6496964A6848}" type="datetimeFigureOut">
              <a:rPr lang="de-DE" smtClean="0"/>
              <a:t>12.10.26</a:t>
            </a:fld>
            <a:endParaRPr lang="de-DE"/>
          </a:p>
        </p:txBody>
      </p:sp>
      <p:sp>
        <p:nvSpPr>
          <p:cNvPr id="4" name="Folienbildplatzhalter 3"/>
          <p:cNvSpPr>
            <a:spLocks noGrp="1" noRot="1" noChangeAspect="1"/>
          </p:cNvSpPr>
          <p:nvPr>
            <p:ph type="sldImg" idx="2"/>
          </p:nvPr>
        </p:nvSpPr>
        <p:spPr>
          <a:xfrm>
            <a:off x="2870200" y="839788"/>
            <a:ext cx="4033838" cy="2270125"/>
          </a:xfrm>
          <a:prstGeom prst="rect">
            <a:avLst/>
          </a:prstGeom>
          <a:noFill/>
          <a:ln w="12700">
            <a:solidFill>
              <a:prstClr val="black"/>
            </a:solidFill>
          </a:ln>
        </p:spPr>
        <p:txBody>
          <a:bodyPr vert="horz" lIns="90265" tIns="45131" rIns="90265" bIns="45131" rtlCol="0" anchor="ctr"/>
          <a:lstStyle/>
          <a:p>
            <a:endParaRPr lang="de-DE"/>
          </a:p>
        </p:txBody>
      </p:sp>
      <p:sp>
        <p:nvSpPr>
          <p:cNvPr id="5" name="Notizenplatzhalter 4"/>
          <p:cNvSpPr>
            <a:spLocks noGrp="1"/>
          </p:cNvSpPr>
          <p:nvPr>
            <p:ph type="body" sz="quarter" idx="3"/>
          </p:nvPr>
        </p:nvSpPr>
        <p:spPr>
          <a:xfrm>
            <a:off x="977424" y="3236239"/>
            <a:ext cx="7819390" cy="2647831"/>
          </a:xfrm>
          <a:prstGeom prst="rect">
            <a:avLst/>
          </a:prstGeom>
        </p:spPr>
        <p:txBody>
          <a:bodyPr vert="horz" lIns="90265" tIns="45131" rIns="90265" bIns="45131"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6387253"/>
            <a:ext cx="4235503" cy="337400"/>
          </a:xfrm>
          <a:prstGeom prst="rect">
            <a:avLst/>
          </a:prstGeom>
        </p:spPr>
        <p:txBody>
          <a:bodyPr vert="horz" lIns="90265" tIns="45131" rIns="90265" bIns="45131" rtlCol="0" anchor="b"/>
          <a:lstStyle>
            <a:lvl1pPr algn="l">
              <a:defRPr sz="1200"/>
            </a:lvl1pPr>
          </a:lstStyle>
          <a:p>
            <a:endParaRPr lang="de-DE"/>
          </a:p>
        </p:txBody>
      </p:sp>
      <p:sp>
        <p:nvSpPr>
          <p:cNvPr id="7" name="Foliennummernplatzhalter 6"/>
          <p:cNvSpPr>
            <a:spLocks noGrp="1"/>
          </p:cNvSpPr>
          <p:nvPr>
            <p:ph type="sldNum" sz="quarter" idx="5"/>
          </p:nvPr>
        </p:nvSpPr>
        <p:spPr>
          <a:xfrm>
            <a:off x="5536475" y="6387253"/>
            <a:ext cx="4235503" cy="337400"/>
          </a:xfrm>
          <a:prstGeom prst="rect">
            <a:avLst/>
          </a:prstGeom>
        </p:spPr>
        <p:txBody>
          <a:bodyPr vert="horz" lIns="90265" tIns="45131" rIns="90265" bIns="45131" rtlCol="0" anchor="b"/>
          <a:lstStyle>
            <a:lvl1pPr algn="r">
              <a:defRPr sz="1200"/>
            </a:lvl1pPr>
          </a:lstStyle>
          <a:p>
            <a:fld id="{7C2ABE27-7B93-4C1D-91B9-8B813AC18408}" type="slidenum">
              <a:rPr lang="de-DE" smtClean="0"/>
              <a:t>‹Nr.›</a:t>
            </a:fld>
            <a:endParaRPr lang="de-DE"/>
          </a:p>
        </p:txBody>
      </p:sp>
    </p:spTree>
    <p:extLst>
      <p:ext uri="{BB962C8B-B14F-4D97-AF65-F5344CB8AC3E}">
        <p14:creationId xmlns:p14="http://schemas.microsoft.com/office/powerpoint/2010/main" val="246236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Das Handyspiel wurde initiiert, beauftragt, koordiniert und evaluiert vom Exzellenzcluster ct.qmat, das sich mit der Komplexität und Topologie in Quantenmaterialien beschäftigt. Als eines von 6 Quanten-Clustern gehören wir zur „Quantum Alliance“ (die sich später noch vorstellt), wobei unser Fokus auf der Erforschung von exotischen Material-Phänomenen liegt und dem maßgeschneiderten Design solcher Wunderwerkstoffe. </a:t>
            </a:r>
          </a:p>
        </p:txBody>
      </p:sp>
      <p:sp>
        <p:nvSpPr>
          <p:cNvPr id="4" name="Foliennummernplatzhalter 3"/>
          <p:cNvSpPr>
            <a:spLocks noGrp="1"/>
          </p:cNvSpPr>
          <p:nvPr>
            <p:ph type="sldNum" sz="quarter" idx="5"/>
          </p:nvPr>
        </p:nvSpPr>
        <p:spPr/>
        <p:txBody>
          <a:bodyPr/>
          <a:lstStyle/>
          <a:p>
            <a:pPr defTabSz="912815">
              <a:defRPr/>
            </a:pPr>
            <a:fld id="{5811FFAC-0E21-6946-A6FA-BFBC46AAA466}" type="slidenum">
              <a:rPr lang="de-DE" sz="1300">
                <a:solidFill>
                  <a:prstClr val="black"/>
                </a:solidFill>
                <a:latin typeface="Calibri" panose="020F0502020204030204"/>
              </a:rPr>
              <a:pPr defTabSz="912815">
                <a:defRPr/>
              </a:pPr>
              <a:t>22</a:t>
            </a:fld>
            <a:endParaRPr lang="de-DE" sz="1300">
              <a:solidFill>
                <a:prstClr val="black"/>
              </a:solidFill>
              <a:latin typeface="Calibri" panose="020F0502020204030204"/>
            </a:endParaRPr>
          </a:p>
        </p:txBody>
      </p:sp>
    </p:spTree>
    <p:extLst>
      <p:ext uri="{BB962C8B-B14F-4D97-AF65-F5344CB8AC3E}">
        <p14:creationId xmlns:p14="http://schemas.microsoft.com/office/powerpoint/2010/main" val="378926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 Denn damit konnten wir den wunderbaren App-Designer Philipp </a:t>
            </a:r>
            <a:r>
              <a:rPr lang="de-DE" dirty="0" err="1"/>
              <a:t>Stollenmayer</a:t>
            </a:r>
            <a:r>
              <a:rPr lang="de-DE" dirty="0"/>
              <a:t> beauftragen, der bis dato nur in Eigenregie gearbeitet hat und seit 2013 alle wichtigen Preise im Game-Design gewonnen hat – zuletzt den Apple Design Award 2020.</a:t>
            </a:r>
          </a:p>
          <a:p>
            <a:endParaRPr lang="de-DE" dirty="0"/>
          </a:p>
          <a:p>
            <a:r>
              <a:rPr lang="de-DE" dirty="0"/>
              <a:t>„Katze Q“ ist seine </a:t>
            </a:r>
            <a:r>
              <a:rPr lang="de-DE" b="1" dirty="0"/>
              <a:t>erste Auftragsarbeit</a:t>
            </a:r>
            <a:r>
              <a:rPr lang="de-DE" dirty="0"/>
              <a:t> – was uns </a:t>
            </a:r>
            <a:r>
              <a:rPr lang="de-DE" dirty="0" err="1"/>
              <a:t>mega</a:t>
            </a:r>
            <a:r>
              <a:rPr lang="de-DE" dirty="0"/>
              <a:t> stolz macht. Er hat das Spiel konzipiert, umgesetzt und begleitet auch das Nachfolgeprojekt </a:t>
            </a:r>
            <a:r>
              <a:rPr lang="de-DE" dirty="0" err="1"/>
              <a:t>QUANTube</a:t>
            </a:r>
            <a:r>
              <a:rPr lang="de-DE" dirty="0"/>
              <a:t>. Philipp gehört zu den drei Musketieren, die euch im Anschluss für Fragen zur Verfügung stehen.</a:t>
            </a:r>
          </a:p>
        </p:txBody>
      </p:sp>
      <p:sp>
        <p:nvSpPr>
          <p:cNvPr id="4" name="Foliennummernplatzhalter 3"/>
          <p:cNvSpPr>
            <a:spLocks noGrp="1"/>
          </p:cNvSpPr>
          <p:nvPr>
            <p:ph type="sldNum" sz="quarter" idx="5"/>
          </p:nvPr>
        </p:nvSpPr>
        <p:spPr/>
        <p:txBody>
          <a:bodyPr/>
          <a:lstStyle/>
          <a:p>
            <a:pPr defTabSz="912815">
              <a:defRPr/>
            </a:pPr>
            <a:fld id="{5811FFAC-0E21-6946-A6FA-BFBC46AAA466}" type="slidenum">
              <a:rPr lang="de-DE" sz="1300">
                <a:solidFill>
                  <a:prstClr val="black"/>
                </a:solidFill>
                <a:latin typeface="Calibri" panose="020F0502020204030204"/>
              </a:rPr>
              <a:pPr defTabSz="912815">
                <a:defRPr/>
              </a:pPr>
              <a:t>23</a:t>
            </a:fld>
            <a:endParaRPr lang="de-DE" sz="1300">
              <a:solidFill>
                <a:prstClr val="black"/>
              </a:solidFill>
              <a:latin typeface="Calibri" panose="020F0502020204030204"/>
            </a:endParaRPr>
          </a:p>
        </p:txBody>
      </p:sp>
    </p:spTree>
    <p:extLst>
      <p:ext uri="{BB962C8B-B14F-4D97-AF65-F5344CB8AC3E}">
        <p14:creationId xmlns:p14="http://schemas.microsoft.com/office/powerpoint/2010/main" val="385553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Warum ist unsere Alltagswelt klassisch geprägt, obwohl doch alles aus Quantenobjekten besteht? Warum erleben wir also Dinge wie Superposition nicht? Gib mir bitte eine kurze, allgemeinverständliche Antwort und nenne die zugehörige physikalische Theorie zu diesem Phänomen.</a:t>
            </a:r>
          </a:p>
        </p:txBody>
      </p:sp>
      <p:sp>
        <p:nvSpPr>
          <p:cNvPr id="4" name="Foliennummernplatzhalter 3"/>
          <p:cNvSpPr>
            <a:spLocks noGrp="1"/>
          </p:cNvSpPr>
          <p:nvPr>
            <p:ph type="sldNum" sz="quarter" idx="5"/>
          </p:nvPr>
        </p:nvSpPr>
        <p:spPr/>
        <p:txBody>
          <a:bodyPr/>
          <a:lstStyle/>
          <a:p>
            <a:pPr defTabSz="902641">
              <a:defRPr/>
            </a:pPr>
            <a:fld id="{96145619-064C-48D0-82C4-1977F5FD484C}" type="slidenum">
              <a:rPr lang="de-DE">
                <a:solidFill>
                  <a:prstClr val="black"/>
                </a:solidFill>
                <a:latin typeface="Calibri" panose="020F0502020204030204"/>
              </a:rPr>
              <a:pPr defTabSz="902641">
                <a:defRPr/>
              </a:pPr>
              <a:t>76</a:t>
            </a:fld>
            <a:endParaRPr lang="de-DE">
              <a:solidFill>
                <a:prstClr val="black"/>
              </a:solidFill>
              <a:latin typeface="Calibri" panose="020F0502020204030204"/>
            </a:endParaRPr>
          </a:p>
        </p:txBody>
      </p:sp>
    </p:spTree>
    <p:extLst>
      <p:ext uri="{BB962C8B-B14F-4D97-AF65-F5344CB8AC3E}">
        <p14:creationId xmlns:p14="http://schemas.microsoft.com/office/powerpoint/2010/main" val="23715677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7.wmf"/><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7.wmf"/><Relationship Id="rId1" Type="http://schemas.openxmlformats.org/officeDocument/2006/relationships/slideMaster" Target="../slideMasters/slideMaster4.xml"/><Relationship Id="rId5" Type="http://schemas.openxmlformats.org/officeDocument/2006/relationships/image" Target="../media/image11.png"/><Relationship Id="rId4"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wmf"/><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7.wmf"/><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7.wmf"/><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elfolie_TUD_weiß-blau">
    <p:spTree>
      <p:nvGrpSpPr>
        <p:cNvPr id="1" name=""/>
        <p:cNvGrpSpPr/>
        <p:nvPr/>
      </p:nvGrpSpPr>
      <p:grpSpPr>
        <a:xfrm>
          <a:off x="0" y="0"/>
          <a:ext cx="0" cy="0"/>
          <a:chOff x="0" y="0"/>
          <a:chExt cx="0" cy="0"/>
        </a:xfrm>
      </p:grpSpPr>
      <p:pic>
        <p:nvPicPr>
          <p:cNvPr id="12" name="Grafik 11"/>
          <p:cNvPicPr>
            <a:picLocks noChangeAspect="1"/>
          </p:cNvPicPr>
          <p:nvPr/>
        </p:nvPicPr>
        <p:blipFill>
          <a:blip r:embed="rId2">
            <a:extLst>
              <a:ext uri="{28A0092B-C50C-407E-A947-70E740481C1C}">
                <a14:useLocalDpi xmlns:a14="http://schemas.microsoft.com/office/drawing/2010/main" val="0"/>
              </a:ext>
            </a:extLst>
          </a:blip>
          <a:srcRect/>
          <a:stretch/>
        </p:blipFill>
        <p:spPr>
          <a:xfrm>
            <a:off x="423023" y="348373"/>
            <a:ext cx="1498561" cy="514800"/>
          </a:xfrm>
          <a:prstGeom prst="rect">
            <a:avLst/>
          </a:prstGeom>
        </p:spPr>
      </p:pic>
      <p:sp>
        <p:nvSpPr>
          <p:cNvPr id="13" name="Rechteck 12"/>
          <p:cNvSpPr/>
          <p:nvPr/>
        </p:nvSpPr>
        <p:spPr>
          <a:xfrm>
            <a:off x="0" y="1204912"/>
            <a:ext cx="12192000" cy="5653089"/>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8"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9"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20"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21"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22"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23"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pic>
        <p:nvPicPr>
          <p:cNvPr id="11" name="Grafik 10">
            <a:extLst>
              <a:ext uri="{FF2B5EF4-FFF2-40B4-BE49-F238E27FC236}">
                <a16:creationId xmlns:a16="http://schemas.microsoft.com/office/drawing/2014/main" id="{A27FAB3D-7799-4742-95F1-CEA915F551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5" name="Picture 2">
            <a:extLst>
              <a:ext uri="{FF2B5EF4-FFF2-40B4-BE49-F238E27FC236}">
                <a16:creationId xmlns:a16="http://schemas.microsoft.com/office/drawing/2014/main" id="{05092CFE-141A-480E-96AE-D797C3012F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p:blipFill>
        <p:spPr bwMode="auto">
          <a:xfrm>
            <a:off x="7085801" y="353369"/>
            <a:ext cx="1901008" cy="517151"/>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5CF2281F-1A09-4466-98D6-823713A5E5F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330912023"/>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elfolie_TUD_blau">
    <p:spTree>
      <p:nvGrpSpPr>
        <p:cNvPr id="1" name=""/>
        <p:cNvGrpSpPr/>
        <p:nvPr/>
      </p:nvGrpSpPr>
      <p:grpSpPr>
        <a:xfrm>
          <a:off x="0" y="0"/>
          <a:ext cx="0" cy="0"/>
          <a:chOff x="0" y="0"/>
          <a:chExt cx="0" cy="0"/>
        </a:xfrm>
      </p:grpSpPr>
      <p:sp>
        <p:nvSpPr>
          <p:cNvPr id="13" name="Rechteck 12"/>
          <p:cNvSpPr/>
          <p:nvPr/>
        </p:nvSpPr>
        <p:spPr>
          <a:xfrm>
            <a:off x="0" y="0"/>
            <a:ext cx="121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18"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spTree>
    <p:extLst>
      <p:ext uri="{BB962C8B-B14F-4D97-AF65-F5344CB8AC3E}">
        <p14:creationId xmlns:p14="http://schemas.microsoft.com/office/powerpoint/2010/main" val="1396564381"/>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_Titelfolie_TUD_blauverlauf">
    <p:spTree>
      <p:nvGrpSpPr>
        <p:cNvPr id="1" name=""/>
        <p:cNvGrpSpPr/>
        <p:nvPr/>
      </p:nvGrpSpPr>
      <p:grpSpPr>
        <a:xfrm>
          <a:off x="0" y="0"/>
          <a:ext cx="0" cy="0"/>
          <a:chOff x="0" y="0"/>
          <a:chExt cx="0" cy="0"/>
        </a:xfrm>
      </p:grpSpPr>
      <p:sp>
        <p:nvSpPr>
          <p:cNvPr id="13" name="Rechteck 12"/>
          <p:cNvSpPr/>
          <p:nvPr/>
        </p:nvSpPr>
        <p:spPr>
          <a:xfrm>
            <a:off x="0" y="0"/>
            <a:ext cx="12192000" cy="6858001"/>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18"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pic>
        <p:nvPicPr>
          <p:cNvPr id="19" name="Grafik 18" descr="Logo. Acht unregelmäßige Dreiecksflächen sind, im Uhrzeigersinn zu einem regelmäßig achteckigen Ring angeordnet. Links daneben zweizeilig der Schriftzug &quot;DRESDEN concept" title="Logo Dresden concep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7694" y="329323"/>
            <a:ext cx="1463906" cy="543600"/>
          </a:xfrm>
          <a:prstGeom prst="rect">
            <a:avLst/>
          </a:prstGeom>
        </p:spPr>
      </p:pic>
      <p:pic>
        <p:nvPicPr>
          <p:cNvPr id="20" name="Grafik 19" descr="Logo. Schriftzug &quot;Technische Universität Dresden&quot;. Links davon befindet sich ein Achteck, das in zwei Bereiche aufgeteilt ist, die zusammen die Buchstaben &quot;T&quot; und &quot;U&quot; ergeben." title="Logo der TU Dresd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304" y="349731"/>
            <a:ext cx="1765029" cy="514800"/>
          </a:xfrm>
          <a:prstGeom prst="rect">
            <a:avLst/>
          </a:prstGeom>
        </p:spPr>
      </p:pic>
    </p:spTree>
    <p:extLst>
      <p:ext uri="{BB962C8B-B14F-4D97-AF65-F5344CB8AC3E}">
        <p14:creationId xmlns:p14="http://schemas.microsoft.com/office/powerpoint/2010/main" val="523281077"/>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_Titelfolie_TUD_weiß">
    <p:spTree>
      <p:nvGrpSpPr>
        <p:cNvPr id="1" name=""/>
        <p:cNvGrpSpPr/>
        <p:nvPr/>
      </p:nvGrpSpPr>
      <p:grpSpPr>
        <a:xfrm>
          <a:off x="0" y="0"/>
          <a:ext cx="0" cy="0"/>
          <a:chOff x="0" y="0"/>
          <a:chExt cx="0" cy="0"/>
        </a:xfrm>
      </p:grpSpPr>
      <p:sp>
        <p:nvSpPr>
          <p:cNvPr id="7"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accent1"/>
                </a:solidFill>
              </a:defRPr>
            </a:lvl1pPr>
          </a:lstStyle>
          <a:p>
            <a:pPr lvl="0"/>
            <a:r>
              <a:rPr lang="de-DE" dirty="0"/>
              <a:t>Ort oder Anlass des Vortrags // 18. Februar 2022</a:t>
            </a:r>
          </a:p>
        </p:txBody>
      </p:sp>
      <p:pic>
        <p:nvPicPr>
          <p:cNvPr id="20" name="Grafik 19"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164EF1A8-B88B-4F7E-82E8-21FD57B140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21" name="Grafik 20">
            <a:extLst>
              <a:ext uri="{FF2B5EF4-FFF2-40B4-BE49-F238E27FC236}">
                <a16:creationId xmlns:a16="http://schemas.microsoft.com/office/drawing/2014/main" id="{6E7D92B9-6BB9-4459-9775-B49B922108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2" name="Picture 2" descr="Cluster Retreat 2021 | ct.qmat">
            <a:extLst>
              <a:ext uri="{FF2B5EF4-FFF2-40B4-BE49-F238E27FC236}">
                <a16:creationId xmlns:a16="http://schemas.microsoft.com/office/drawing/2014/main" id="{1EB1DF0E-BD57-43D2-A30A-2F9FD2D7C1A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3" name="Grafik 22">
            <a:extLst>
              <a:ext uri="{FF2B5EF4-FFF2-40B4-BE49-F238E27FC236}">
                <a16:creationId xmlns:a16="http://schemas.microsoft.com/office/drawing/2014/main" id="{6A386112-C6EB-4318-8B25-4A3EACAB48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725198478"/>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elfolie_TUD_Foto_a">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0"/>
            <a:ext cx="12192000" cy="6858000"/>
          </a:xfrm>
          <a:solidFill>
            <a:schemeClr val="bg1">
              <a:lumMod val="95000"/>
            </a:schemeClr>
          </a:solidFill>
        </p:spPr>
        <p:txBody>
          <a:bodyPr/>
          <a:lstStyle/>
          <a:p>
            <a:r>
              <a:rPr lang="de-DE"/>
              <a:t>Bild durch Klicken auf Symbol hinzufügen</a:t>
            </a:r>
            <a:endParaRPr lang="de-DE" dirty="0"/>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5" name="Grafik 14"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8FFB8591-FEA9-4EDB-9A07-6FE6078B7A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6" name="Grafik 15">
            <a:extLst>
              <a:ext uri="{FF2B5EF4-FFF2-40B4-BE49-F238E27FC236}">
                <a16:creationId xmlns:a16="http://schemas.microsoft.com/office/drawing/2014/main" id="{99882439-D9B4-49E6-855A-717D4FA12F5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7" name="Picture 2" descr="Cluster Retreat 2021 | ct.qmat">
            <a:extLst>
              <a:ext uri="{FF2B5EF4-FFF2-40B4-BE49-F238E27FC236}">
                <a16:creationId xmlns:a16="http://schemas.microsoft.com/office/drawing/2014/main" id="{E1FB3AD1-EE5A-4DA7-A16B-49C9C7E12FD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18" name="Grafik 17">
            <a:extLst>
              <a:ext uri="{FF2B5EF4-FFF2-40B4-BE49-F238E27FC236}">
                <a16:creationId xmlns:a16="http://schemas.microsoft.com/office/drawing/2014/main" id="{30A1696A-B5B8-4286-AEB0-90EF7093D7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4211703687"/>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Titelfolie_TUD_weiß+Foto">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0"/>
            <a:ext cx="12192000" cy="6858000"/>
          </a:xfrm>
          <a:solidFill>
            <a:schemeClr val="bg1">
              <a:lumMod val="95000"/>
            </a:schemeClr>
          </a:solidFill>
        </p:spPr>
        <p:txBody>
          <a:bodyPr/>
          <a:lstStyle/>
          <a:p>
            <a:r>
              <a:rPr lang="de-DE"/>
              <a:t>Bild durch Klicken auf Symbol hinzufügen</a:t>
            </a:r>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5" name="Grafik 14"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45AD1A90-A38A-4C5E-9673-B8D0554308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8" name="Grafik 17">
            <a:extLst>
              <a:ext uri="{FF2B5EF4-FFF2-40B4-BE49-F238E27FC236}">
                <a16:creationId xmlns:a16="http://schemas.microsoft.com/office/drawing/2014/main" id="{3CD743EB-3BD4-44D4-8882-05E3F2719C1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9" name="Picture 2" descr="Cluster Retreat 2021 | ct.qmat">
            <a:extLst>
              <a:ext uri="{FF2B5EF4-FFF2-40B4-BE49-F238E27FC236}">
                <a16:creationId xmlns:a16="http://schemas.microsoft.com/office/drawing/2014/main" id="{5620BA3D-2788-498A-B892-C822CAA2FED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EEB731A5-72E5-4D31-AB1E-FA043A9275E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300280233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4_Titelfolie_TUD_Foto_a">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1204913"/>
            <a:ext cx="12192000" cy="5653086"/>
          </a:xfrm>
          <a:solidFill>
            <a:schemeClr val="bg1">
              <a:lumMod val="95000"/>
            </a:schemeClr>
          </a:solidFill>
        </p:spPr>
        <p:txBody>
          <a:bodyPr/>
          <a:lstStyle/>
          <a:p>
            <a:r>
              <a:rPr lang="de-DE"/>
              <a:t>Bild durch Klicken auf Symbol hinzufügen</a:t>
            </a:r>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6" name="Grafik 15"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5067C150-4117-4BDE-A85F-43239FAA59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7" name="Grafik 16">
            <a:extLst>
              <a:ext uri="{FF2B5EF4-FFF2-40B4-BE49-F238E27FC236}">
                <a16:creationId xmlns:a16="http://schemas.microsoft.com/office/drawing/2014/main" id="{2D04934C-AFB7-4706-A745-69DDC57E1AB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9" name="Picture 2" descr="Cluster Retreat 2021 | ct.qmat">
            <a:extLst>
              <a:ext uri="{FF2B5EF4-FFF2-40B4-BE49-F238E27FC236}">
                <a16:creationId xmlns:a16="http://schemas.microsoft.com/office/drawing/2014/main" id="{13AA09E7-7DA1-4CFB-8DD0-D5ABB6CAEF3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80388773-B3C1-49C4-98D0-D7D80356E2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2542262892"/>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2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chemeClr val="accent5"/>
              </a:gs>
              <a:gs pos="100000">
                <a:schemeClr val="accent4"/>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C3E14F66-3ACA-4136-A338-21D40BD1DB7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E1361198-1D9C-4579-8880-96FABFFCF8A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A1983E22-AB56-496A-A36A-4DC17A4A37E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66DC6DF9-877F-4280-9D14-091346A57AB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298400520"/>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3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rgbClr val="951B81"/>
              </a:gs>
              <a:gs pos="100000">
                <a:srgbClr val="59358C"/>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3CBB4945-283B-40E4-B437-C813B6CF5D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FDC7AB71-4205-4424-970C-36786FDBB97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326070C8-4941-4830-A82F-C11540BD2AB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F4C241FD-710C-45D5-BEFA-BC426A81583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723369740"/>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4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rgbClr val="DE2526"/>
              </a:gs>
              <a:gs pos="100000">
                <a:srgbClr val="CD1719"/>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045E8308-BE3A-4FF1-8CC7-6ACDF5220E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B1451C08-E1C3-4443-AB83-38F4E2161E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E5416CB4-8354-4918-BCF2-CB9E3C5D6FE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1C3C0089-463F-4170-A307-6A866E6E509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02149943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5_Titelfolie_TUD_weiß-blau">
    <p:spTree>
      <p:nvGrpSpPr>
        <p:cNvPr id="1" name=""/>
        <p:cNvGrpSpPr/>
        <p:nvPr/>
      </p:nvGrpSpPr>
      <p:grpSpPr>
        <a:xfrm>
          <a:off x="0" y="0"/>
          <a:ext cx="0" cy="0"/>
          <a:chOff x="0" y="0"/>
          <a:chExt cx="0" cy="0"/>
        </a:xfrm>
      </p:grpSpPr>
      <p:sp>
        <p:nvSpPr>
          <p:cNvPr id="18" name="Rechteck 13">
            <a:extLst>
              <a:ext uri="{FF2B5EF4-FFF2-40B4-BE49-F238E27FC236}">
                <a16:creationId xmlns:a16="http://schemas.microsoft.com/office/drawing/2014/main" id="{8D22BFAA-62C6-4AF7-A140-D9E9750A54AC}"/>
              </a:ext>
            </a:extLst>
          </p:cNvPr>
          <p:cNvSpPr/>
          <p:nvPr/>
        </p:nvSpPr>
        <p:spPr>
          <a:xfrm>
            <a:off x="3151994" y="2563831"/>
            <a:ext cx="9050720" cy="4317954"/>
          </a:xfrm>
          <a:custGeom>
            <a:avLst/>
            <a:gdLst>
              <a:gd name="connsiteX0" fmla="*/ 0 w 5904411"/>
              <a:gd name="connsiteY0" fmla="*/ 0 h 3967747"/>
              <a:gd name="connsiteX1" fmla="*/ 5904411 w 5904411"/>
              <a:gd name="connsiteY1" fmla="*/ 0 h 3967747"/>
              <a:gd name="connsiteX2" fmla="*/ 5904411 w 5904411"/>
              <a:gd name="connsiteY2" fmla="*/ 3967747 h 3967747"/>
              <a:gd name="connsiteX3" fmla="*/ 0 w 5904411"/>
              <a:gd name="connsiteY3" fmla="*/ 3967747 h 3967747"/>
              <a:gd name="connsiteX4" fmla="*/ 0 w 5904411"/>
              <a:gd name="connsiteY4" fmla="*/ 0 h 3967747"/>
              <a:gd name="connsiteX0" fmla="*/ 3590925 w 5904411"/>
              <a:gd name="connsiteY0" fmla="*/ 0 h 3967747"/>
              <a:gd name="connsiteX1" fmla="*/ 5904411 w 5904411"/>
              <a:gd name="connsiteY1" fmla="*/ 0 h 3967747"/>
              <a:gd name="connsiteX2" fmla="*/ 5904411 w 5904411"/>
              <a:gd name="connsiteY2" fmla="*/ 3967747 h 3967747"/>
              <a:gd name="connsiteX3" fmla="*/ 0 w 5904411"/>
              <a:gd name="connsiteY3" fmla="*/ 3967747 h 3967747"/>
              <a:gd name="connsiteX4" fmla="*/ 3590925 w 5904411"/>
              <a:gd name="connsiteY4" fmla="*/ 0 h 3967747"/>
              <a:gd name="connsiteX0" fmla="*/ 3857625 w 6171111"/>
              <a:gd name="connsiteY0" fmla="*/ 0 h 3967747"/>
              <a:gd name="connsiteX1" fmla="*/ 6171111 w 6171111"/>
              <a:gd name="connsiteY1" fmla="*/ 0 h 3967747"/>
              <a:gd name="connsiteX2" fmla="*/ 6171111 w 6171111"/>
              <a:gd name="connsiteY2" fmla="*/ 3967747 h 3967747"/>
              <a:gd name="connsiteX3" fmla="*/ 0 w 6171111"/>
              <a:gd name="connsiteY3" fmla="*/ 3958222 h 3967747"/>
              <a:gd name="connsiteX4" fmla="*/ 3857625 w 6171111"/>
              <a:gd name="connsiteY4" fmla="*/ 0 h 3967747"/>
              <a:gd name="connsiteX0" fmla="*/ 3952875 w 6171111"/>
              <a:gd name="connsiteY0" fmla="*/ 9525 h 3967747"/>
              <a:gd name="connsiteX1" fmla="*/ 6171111 w 6171111"/>
              <a:gd name="connsiteY1" fmla="*/ 0 h 3967747"/>
              <a:gd name="connsiteX2" fmla="*/ 6171111 w 6171111"/>
              <a:gd name="connsiteY2" fmla="*/ 3967747 h 3967747"/>
              <a:gd name="connsiteX3" fmla="*/ 0 w 6171111"/>
              <a:gd name="connsiteY3" fmla="*/ 3958222 h 3967747"/>
              <a:gd name="connsiteX4" fmla="*/ 3952875 w 6171111"/>
              <a:gd name="connsiteY4" fmla="*/ 9525 h 3967747"/>
              <a:gd name="connsiteX0" fmla="*/ 3925061 w 6171111"/>
              <a:gd name="connsiteY0" fmla="*/ 0 h 3972129"/>
              <a:gd name="connsiteX1" fmla="*/ 6171111 w 6171111"/>
              <a:gd name="connsiteY1" fmla="*/ 4382 h 3972129"/>
              <a:gd name="connsiteX2" fmla="*/ 6171111 w 6171111"/>
              <a:gd name="connsiteY2" fmla="*/ 3972129 h 3972129"/>
              <a:gd name="connsiteX3" fmla="*/ 0 w 6171111"/>
              <a:gd name="connsiteY3" fmla="*/ 3962604 h 3972129"/>
              <a:gd name="connsiteX4" fmla="*/ 3925061 w 6171111"/>
              <a:gd name="connsiteY4" fmla="*/ 0 h 3972129"/>
              <a:gd name="connsiteX0" fmla="*/ 3925061 w 6171111"/>
              <a:gd name="connsiteY0" fmla="*/ 381 h 3967747"/>
              <a:gd name="connsiteX1" fmla="*/ 6171111 w 6171111"/>
              <a:gd name="connsiteY1" fmla="*/ 0 h 3967747"/>
              <a:gd name="connsiteX2" fmla="*/ 6171111 w 6171111"/>
              <a:gd name="connsiteY2" fmla="*/ 3967747 h 3967747"/>
              <a:gd name="connsiteX3" fmla="*/ 0 w 6171111"/>
              <a:gd name="connsiteY3" fmla="*/ 3958222 h 3967747"/>
              <a:gd name="connsiteX4" fmla="*/ 3925061 w 6171111"/>
              <a:gd name="connsiteY4" fmla="*/ 381 h 3967747"/>
              <a:gd name="connsiteX0" fmla="*/ 3961821 w 6207871"/>
              <a:gd name="connsiteY0" fmla="*/ 381 h 3981196"/>
              <a:gd name="connsiteX1" fmla="*/ 6207871 w 6207871"/>
              <a:gd name="connsiteY1" fmla="*/ 0 h 3981196"/>
              <a:gd name="connsiteX2" fmla="*/ 6207871 w 6207871"/>
              <a:gd name="connsiteY2" fmla="*/ 3967747 h 3981196"/>
              <a:gd name="connsiteX3" fmla="*/ 0 w 6207871"/>
              <a:gd name="connsiteY3" fmla="*/ 3981196 h 3981196"/>
              <a:gd name="connsiteX4" fmla="*/ 3961821 w 6207871"/>
              <a:gd name="connsiteY4" fmla="*/ 381 h 3981196"/>
              <a:gd name="connsiteX0" fmla="*/ 3984796 w 6230846"/>
              <a:gd name="connsiteY0" fmla="*/ 381 h 3981196"/>
              <a:gd name="connsiteX1" fmla="*/ 6230846 w 6230846"/>
              <a:gd name="connsiteY1" fmla="*/ 0 h 3981196"/>
              <a:gd name="connsiteX2" fmla="*/ 6230846 w 6230846"/>
              <a:gd name="connsiteY2" fmla="*/ 3967747 h 3981196"/>
              <a:gd name="connsiteX3" fmla="*/ 0 w 6230846"/>
              <a:gd name="connsiteY3" fmla="*/ 3981196 h 3981196"/>
              <a:gd name="connsiteX4" fmla="*/ 3984796 w 6230846"/>
              <a:gd name="connsiteY4" fmla="*/ 381 h 3981196"/>
              <a:gd name="connsiteX0" fmla="*/ 3984796 w 8344852"/>
              <a:gd name="connsiteY0" fmla="*/ 381 h 3981196"/>
              <a:gd name="connsiteX1" fmla="*/ 8344852 w 8344852"/>
              <a:gd name="connsiteY1" fmla="*/ 0 h 3981196"/>
              <a:gd name="connsiteX2" fmla="*/ 6230846 w 8344852"/>
              <a:gd name="connsiteY2" fmla="*/ 3967747 h 3981196"/>
              <a:gd name="connsiteX3" fmla="*/ 0 w 8344852"/>
              <a:gd name="connsiteY3" fmla="*/ 3981196 h 3981196"/>
              <a:gd name="connsiteX4" fmla="*/ 3984796 w 8344852"/>
              <a:gd name="connsiteY4" fmla="*/ 381 h 3981196"/>
              <a:gd name="connsiteX0" fmla="*/ 3984796 w 8344852"/>
              <a:gd name="connsiteY0" fmla="*/ 381 h 3981196"/>
              <a:gd name="connsiteX1" fmla="*/ 8344852 w 8344852"/>
              <a:gd name="connsiteY1" fmla="*/ 0 h 3981196"/>
              <a:gd name="connsiteX2" fmla="*/ 8344852 w 8344852"/>
              <a:gd name="connsiteY2" fmla="*/ 3967748 h 3981196"/>
              <a:gd name="connsiteX3" fmla="*/ 0 w 8344852"/>
              <a:gd name="connsiteY3" fmla="*/ 3981196 h 3981196"/>
              <a:gd name="connsiteX4" fmla="*/ 3984796 w 8344852"/>
              <a:gd name="connsiteY4" fmla="*/ 381 h 3981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4852" h="3981196">
                <a:moveTo>
                  <a:pt x="3984796" y="381"/>
                </a:moveTo>
                <a:lnTo>
                  <a:pt x="8344852" y="0"/>
                </a:lnTo>
                <a:lnTo>
                  <a:pt x="8344852" y="3967748"/>
                </a:lnTo>
                <a:lnTo>
                  <a:pt x="0" y="3981196"/>
                </a:lnTo>
                <a:lnTo>
                  <a:pt x="3984796" y="381"/>
                </a:lnTo>
                <a:close/>
              </a:path>
            </a:pathLst>
          </a:cu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dirty="0"/>
          </a:p>
        </p:txBody>
      </p:sp>
      <p:sp>
        <p:nvSpPr>
          <p:cNvPr id="19" name="Rechteck 9">
            <a:extLst>
              <a:ext uri="{FF2B5EF4-FFF2-40B4-BE49-F238E27FC236}">
                <a16:creationId xmlns:a16="http://schemas.microsoft.com/office/drawing/2014/main" id="{9FD71789-74E3-45C9-B1BA-98AEA75CF44C}"/>
              </a:ext>
            </a:extLst>
          </p:cNvPr>
          <p:cNvSpPr/>
          <p:nvPr/>
        </p:nvSpPr>
        <p:spPr>
          <a:xfrm>
            <a:off x="-1" y="3692352"/>
            <a:ext cx="9555747" cy="3185710"/>
          </a:xfrm>
          <a:custGeom>
            <a:avLst/>
            <a:gdLst>
              <a:gd name="connsiteX0" fmla="*/ 0 w 8810492"/>
              <a:gd name="connsiteY0" fmla="*/ 0 h 2937256"/>
              <a:gd name="connsiteX1" fmla="*/ 8810492 w 8810492"/>
              <a:gd name="connsiteY1" fmla="*/ 0 h 2937256"/>
              <a:gd name="connsiteX2" fmla="*/ 8810492 w 8810492"/>
              <a:gd name="connsiteY2" fmla="*/ 2937256 h 2937256"/>
              <a:gd name="connsiteX3" fmla="*/ 0 w 8810492"/>
              <a:gd name="connsiteY3" fmla="*/ 2937256 h 2937256"/>
              <a:gd name="connsiteX4" fmla="*/ 0 w 8810492"/>
              <a:gd name="connsiteY4" fmla="*/ 0 h 2937256"/>
              <a:gd name="connsiteX0" fmla="*/ 0 w 8810492"/>
              <a:gd name="connsiteY0" fmla="*/ 0 h 2937256"/>
              <a:gd name="connsiteX1" fmla="*/ 5858286 w 8810492"/>
              <a:gd name="connsiteY1" fmla="*/ 0 h 2937256"/>
              <a:gd name="connsiteX2" fmla="*/ 8810492 w 8810492"/>
              <a:gd name="connsiteY2" fmla="*/ 2937256 h 2937256"/>
              <a:gd name="connsiteX3" fmla="*/ 0 w 8810492"/>
              <a:gd name="connsiteY3" fmla="*/ 2937256 h 2937256"/>
              <a:gd name="connsiteX4" fmla="*/ 0 w 8810492"/>
              <a:gd name="connsiteY4" fmla="*/ 0 h 2937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492" h="2937256">
                <a:moveTo>
                  <a:pt x="0" y="0"/>
                </a:moveTo>
                <a:lnTo>
                  <a:pt x="5858286" y="0"/>
                </a:lnTo>
                <a:lnTo>
                  <a:pt x="8810492" y="2937256"/>
                </a:lnTo>
                <a:lnTo>
                  <a:pt x="0" y="2937256"/>
                </a:lnTo>
                <a:lnTo>
                  <a:pt x="0" y="0"/>
                </a:lnTo>
                <a:close/>
              </a:path>
            </a:pathLst>
          </a:cu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de-DE" dirty="0"/>
              <a:t> </a:t>
            </a:r>
          </a:p>
        </p:txBody>
      </p:sp>
      <p:sp>
        <p:nvSpPr>
          <p:cNvPr id="20" name="Rechteck 8">
            <a:extLst>
              <a:ext uri="{FF2B5EF4-FFF2-40B4-BE49-F238E27FC236}">
                <a16:creationId xmlns:a16="http://schemas.microsoft.com/office/drawing/2014/main" id="{E0A106CA-E2A4-4455-BD1E-8B7BA6CDC669}"/>
              </a:ext>
            </a:extLst>
          </p:cNvPr>
          <p:cNvSpPr/>
          <p:nvPr/>
        </p:nvSpPr>
        <p:spPr>
          <a:xfrm>
            <a:off x="-709" y="2302249"/>
            <a:ext cx="6020777" cy="4581946"/>
          </a:xfrm>
          <a:custGeom>
            <a:avLst/>
            <a:gdLst>
              <a:gd name="connsiteX0" fmla="*/ 0 w 3587931"/>
              <a:gd name="connsiteY0" fmla="*/ 0 h 5307874"/>
              <a:gd name="connsiteX1" fmla="*/ 3587931 w 3587931"/>
              <a:gd name="connsiteY1" fmla="*/ 0 h 5307874"/>
              <a:gd name="connsiteX2" fmla="*/ 3587931 w 3587931"/>
              <a:gd name="connsiteY2" fmla="*/ 5307874 h 5307874"/>
              <a:gd name="connsiteX3" fmla="*/ 0 w 3587931"/>
              <a:gd name="connsiteY3" fmla="*/ 5307874 h 5307874"/>
              <a:gd name="connsiteX4" fmla="*/ 0 w 3587931"/>
              <a:gd name="connsiteY4" fmla="*/ 0 h 5307874"/>
              <a:gd name="connsiteX0" fmla="*/ 0 w 3587931"/>
              <a:gd name="connsiteY0" fmla="*/ 0 h 5307874"/>
              <a:gd name="connsiteX1" fmla="*/ 3587931 w 3587931"/>
              <a:gd name="connsiteY1" fmla="*/ 0 h 5307874"/>
              <a:gd name="connsiteX2" fmla="*/ 3587931 w 3587931"/>
              <a:gd name="connsiteY2" fmla="*/ 3657600 h 5307874"/>
              <a:gd name="connsiteX3" fmla="*/ 3587931 w 3587931"/>
              <a:gd name="connsiteY3" fmla="*/ 5307874 h 5307874"/>
              <a:gd name="connsiteX4" fmla="*/ 0 w 3587931"/>
              <a:gd name="connsiteY4" fmla="*/ 5307874 h 5307874"/>
              <a:gd name="connsiteX5" fmla="*/ 0 w 3587931"/>
              <a:gd name="connsiteY5" fmla="*/ 0 h 5307874"/>
              <a:gd name="connsiteX0" fmla="*/ 0 w 3587931"/>
              <a:gd name="connsiteY0" fmla="*/ 0 h 5307874"/>
              <a:gd name="connsiteX1" fmla="*/ 1463039 w 3587931"/>
              <a:gd name="connsiteY1" fmla="*/ 1445623 h 5307874"/>
              <a:gd name="connsiteX2" fmla="*/ 3587931 w 3587931"/>
              <a:gd name="connsiteY2" fmla="*/ 3657600 h 5307874"/>
              <a:gd name="connsiteX3" fmla="*/ 3587931 w 3587931"/>
              <a:gd name="connsiteY3" fmla="*/ 5307874 h 5307874"/>
              <a:gd name="connsiteX4" fmla="*/ 0 w 3587931"/>
              <a:gd name="connsiteY4" fmla="*/ 5307874 h 5307874"/>
              <a:gd name="connsiteX5" fmla="*/ 0 w 3587931"/>
              <a:gd name="connsiteY5" fmla="*/ 0 h 5307874"/>
              <a:gd name="connsiteX0" fmla="*/ 0 w 3622765"/>
              <a:gd name="connsiteY0" fmla="*/ 0 h 5307874"/>
              <a:gd name="connsiteX1" fmla="*/ 1463039 w 3622765"/>
              <a:gd name="connsiteY1" fmla="*/ 1445623 h 5307874"/>
              <a:gd name="connsiteX2" fmla="*/ 3622765 w 3622765"/>
              <a:gd name="connsiteY2" fmla="*/ 3614057 h 5307874"/>
              <a:gd name="connsiteX3" fmla="*/ 3587931 w 3622765"/>
              <a:gd name="connsiteY3" fmla="*/ 5307874 h 5307874"/>
              <a:gd name="connsiteX4" fmla="*/ 0 w 3622765"/>
              <a:gd name="connsiteY4" fmla="*/ 5307874 h 5307874"/>
              <a:gd name="connsiteX5" fmla="*/ 0 w 3622765"/>
              <a:gd name="connsiteY5" fmla="*/ 0 h 5307874"/>
              <a:gd name="connsiteX0" fmla="*/ 0 w 3622765"/>
              <a:gd name="connsiteY0" fmla="*/ 0 h 5307874"/>
              <a:gd name="connsiteX1" fmla="*/ 1463039 w 3622765"/>
              <a:gd name="connsiteY1" fmla="*/ 1445623 h 5307874"/>
              <a:gd name="connsiteX2" fmla="*/ 3622765 w 3622765"/>
              <a:gd name="connsiteY2" fmla="*/ 3614057 h 5307874"/>
              <a:gd name="connsiteX3" fmla="*/ 3622765 w 3622765"/>
              <a:gd name="connsiteY3" fmla="*/ 5307874 h 5307874"/>
              <a:gd name="connsiteX4" fmla="*/ 0 w 3622765"/>
              <a:gd name="connsiteY4" fmla="*/ 5307874 h 5307874"/>
              <a:gd name="connsiteX5" fmla="*/ 0 w 3622765"/>
              <a:gd name="connsiteY5" fmla="*/ 0 h 5307874"/>
              <a:gd name="connsiteX0" fmla="*/ 0 w 3622765"/>
              <a:gd name="connsiteY0" fmla="*/ 0 h 5307874"/>
              <a:gd name="connsiteX1" fmla="*/ 1463039 w 3622765"/>
              <a:gd name="connsiteY1" fmla="*/ 1445623 h 5307874"/>
              <a:gd name="connsiteX2" fmla="*/ 3578520 w 3622765"/>
              <a:gd name="connsiteY2" fmla="*/ 3614057 h 5307874"/>
              <a:gd name="connsiteX3" fmla="*/ 3622765 w 3622765"/>
              <a:gd name="connsiteY3" fmla="*/ 5307874 h 5307874"/>
              <a:gd name="connsiteX4" fmla="*/ 0 w 3622765"/>
              <a:gd name="connsiteY4" fmla="*/ 5307874 h 5307874"/>
              <a:gd name="connsiteX5" fmla="*/ 0 w 3622765"/>
              <a:gd name="connsiteY5" fmla="*/ 0 h 5307874"/>
              <a:gd name="connsiteX0" fmla="*/ 0 w 3593268"/>
              <a:gd name="connsiteY0" fmla="*/ 0 h 5307874"/>
              <a:gd name="connsiteX1" fmla="*/ 1463039 w 3593268"/>
              <a:gd name="connsiteY1" fmla="*/ 1445623 h 5307874"/>
              <a:gd name="connsiteX2" fmla="*/ 3578520 w 3593268"/>
              <a:gd name="connsiteY2" fmla="*/ 3614057 h 5307874"/>
              <a:gd name="connsiteX3" fmla="*/ 3593268 w 3593268"/>
              <a:gd name="connsiteY3" fmla="*/ 5307874 h 5307874"/>
              <a:gd name="connsiteX4" fmla="*/ 0 w 3593268"/>
              <a:gd name="connsiteY4" fmla="*/ 5307874 h 5307874"/>
              <a:gd name="connsiteX5" fmla="*/ 0 w 3593268"/>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63771 w 3578520"/>
              <a:gd name="connsiteY3" fmla="*/ 5307874 h 5307874"/>
              <a:gd name="connsiteX4" fmla="*/ 0 w 3578520"/>
              <a:gd name="connsiteY4" fmla="*/ 5307874 h 5307874"/>
              <a:gd name="connsiteX5" fmla="*/ 0 w 3578520"/>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71146 w 3578520"/>
              <a:gd name="connsiteY3" fmla="*/ 5307874 h 5307874"/>
              <a:gd name="connsiteX4" fmla="*/ 0 w 3578520"/>
              <a:gd name="connsiteY4" fmla="*/ 5307874 h 5307874"/>
              <a:gd name="connsiteX5" fmla="*/ 0 w 3578520"/>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78520 w 3578520"/>
              <a:gd name="connsiteY3" fmla="*/ 5307874 h 5307874"/>
              <a:gd name="connsiteX4" fmla="*/ 0 w 3578520"/>
              <a:gd name="connsiteY4" fmla="*/ 5307874 h 5307874"/>
              <a:gd name="connsiteX5" fmla="*/ 0 w 3578520"/>
              <a:gd name="connsiteY5" fmla="*/ 0 h 5307874"/>
              <a:gd name="connsiteX0" fmla="*/ 0 w 3599785"/>
              <a:gd name="connsiteY0" fmla="*/ 0 h 3872478"/>
              <a:gd name="connsiteX1" fmla="*/ 1484304 w 3599785"/>
              <a:gd name="connsiteY1" fmla="*/ 10227 h 3872478"/>
              <a:gd name="connsiteX2" fmla="*/ 3599785 w 3599785"/>
              <a:gd name="connsiteY2" fmla="*/ 2178661 h 3872478"/>
              <a:gd name="connsiteX3" fmla="*/ 3599785 w 3599785"/>
              <a:gd name="connsiteY3" fmla="*/ 3872478 h 3872478"/>
              <a:gd name="connsiteX4" fmla="*/ 21265 w 3599785"/>
              <a:gd name="connsiteY4" fmla="*/ 3872478 h 3872478"/>
              <a:gd name="connsiteX5" fmla="*/ 0 w 3599785"/>
              <a:gd name="connsiteY5" fmla="*/ 0 h 3872478"/>
              <a:gd name="connsiteX0" fmla="*/ 0 w 3599785"/>
              <a:gd name="connsiteY0" fmla="*/ 0 h 4223352"/>
              <a:gd name="connsiteX1" fmla="*/ 1484304 w 3599785"/>
              <a:gd name="connsiteY1" fmla="*/ 10227 h 4223352"/>
              <a:gd name="connsiteX2" fmla="*/ 3599785 w 3599785"/>
              <a:gd name="connsiteY2" fmla="*/ 2178661 h 4223352"/>
              <a:gd name="connsiteX3" fmla="*/ 3589153 w 3599785"/>
              <a:gd name="connsiteY3" fmla="*/ 4223352 h 4223352"/>
              <a:gd name="connsiteX4" fmla="*/ 21265 w 3599785"/>
              <a:gd name="connsiteY4" fmla="*/ 3872478 h 4223352"/>
              <a:gd name="connsiteX5" fmla="*/ 0 w 3599785"/>
              <a:gd name="connsiteY5" fmla="*/ 0 h 4223352"/>
              <a:gd name="connsiteX0" fmla="*/ 0 w 3599785"/>
              <a:gd name="connsiteY0" fmla="*/ 0 h 4223352"/>
              <a:gd name="connsiteX1" fmla="*/ 1484304 w 3599785"/>
              <a:gd name="connsiteY1" fmla="*/ 10227 h 4223352"/>
              <a:gd name="connsiteX2" fmla="*/ 3599785 w 3599785"/>
              <a:gd name="connsiteY2" fmla="*/ 2178661 h 4223352"/>
              <a:gd name="connsiteX3" fmla="*/ 3589153 w 3599785"/>
              <a:gd name="connsiteY3" fmla="*/ 4223352 h 4223352"/>
              <a:gd name="connsiteX4" fmla="*/ 0 w 3599785"/>
              <a:gd name="connsiteY4" fmla="*/ 4212720 h 4223352"/>
              <a:gd name="connsiteX5" fmla="*/ 0 w 3599785"/>
              <a:gd name="connsiteY5" fmla="*/ 0 h 4223352"/>
              <a:gd name="connsiteX0" fmla="*/ 0 w 3599785"/>
              <a:gd name="connsiteY0" fmla="*/ 7190 h 4230542"/>
              <a:gd name="connsiteX1" fmla="*/ 1484304 w 3599785"/>
              <a:gd name="connsiteY1" fmla="*/ 0 h 4230542"/>
              <a:gd name="connsiteX2" fmla="*/ 3599785 w 3599785"/>
              <a:gd name="connsiteY2" fmla="*/ 2185851 h 4230542"/>
              <a:gd name="connsiteX3" fmla="*/ 3589153 w 3599785"/>
              <a:gd name="connsiteY3" fmla="*/ 4230542 h 4230542"/>
              <a:gd name="connsiteX4" fmla="*/ 0 w 3599785"/>
              <a:gd name="connsiteY4" fmla="*/ 4219910 h 4230542"/>
              <a:gd name="connsiteX5" fmla="*/ 0 w 3599785"/>
              <a:gd name="connsiteY5" fmla="*/ 7190 h 4230542"/>
              <a:gd name="connsiteX0" fmla="*/ 0 w 3607160"/>
              <a:gd name="connsiteY0" fmla="*/ 14564 h 4230542"/>
              <a:gd name="connsiteX1" fmla="*/ 1491679 w 3607160"/>
              <a:gd name="connsiteY1" fmla="*/ 0 h 4230542"/>
              <a:gd name="connsiteX2" fmla="*/ 3607160 w 3607160"/>
              <a:gd name="connsiteY2" fmla="*/ 2185851 h 4230542"/>
              <a:gd name="connsiteX3" fmla="*/ 3596528 w 3607160"/>
              <a:gd name="connsiteY3" fmla="*/ 4230542 h 4230542"/>
              <a:gd name="connsiteX4" fmla="*/ 7375 w 3607160"/>
              <a:gd name="connsiteY4" fmla="*/ 4219910 h 4230542"/>
              <a:gd name="connsiteX5" fmla="*/ 0 w 3607160"/>
              <a:gd name="connsiteY5" fmla="*/ 14564 h 4230542"/>
              <a:gd name="connsiteX0" fmla="*/ 709 w 3600495"/>
              <a:gd name="connsiteY0" fmla="*/ 0 h 4407707"/>
              <a:gd name="connsiteX1" fmla="*/ 1485014 w 3600495"/>
              <a:gd name="connsiteY1" fmla="*/ 177165 h 4407707"/>
              <a:gd name="connsiteX2" fmla="*/ 3600495 w 3600495"/>
              <a:gd name="connsiteY2" fmla="*/ 2363016 h 4407707"/>
              <a:gd name="connsiteX3" fmla="*/ 3589863 w 3600495"/>
              <a:gd name="connsiteY3" fmla="*/ 4407707 h 4407707"/>
              <a:gd name="connsiteX4" fmla="*/ 710 w 3600495"/>
              <a:gd name="connsiteY4" fmla="*/ 4397075 h 4407707"/>
              <a:gd name="connsiteX5" fmla="*/ 709 w 3600495"/>
              <a:gd name="connsiteY5" fmla="*/ 0 h 4407707"/>
              <a:gd name="connsiteX0" fmla="*/ 709 w 3600495"/>
              <a:gd name="connsiteY0" fmla="*/ 0 h 4230727"/>
              <a:gd name="connsiteX1" fmla="*/ 1485014 w 3600495"/>
              <a:gd name="connsiteY1" fmla="*/ 185 h 4230727"/>
              <a:gd name="connsiteX2" fmla="*/ 3600495 w 3600495"/>
              <a:gd name="connsiteY2" fmla="*/ 2186036 h 4230727"/>
              <a:gd name="connsiteX3" fmla="*/ 3589863 w 3600495"/>
              <a:gd name="connsiteY3" fmla="*/ 4230727 h 4230727"/>
              <a:gd name="connsiteX4" fmla="*/ 710 w 3600495"/>
              <a:gd name="connsiteY4" fmla="*/ 4220095 h 4230727"/>
              <a:gd name="connsiteX5" fmla="*/ 709 w 3600495"/>
              <a:gd name="connsiteY5" fmla="*/ 0 h 4230727"/>
              <a:gd name="connsiteX0" fmla="*/ 709 w 5551215"/>
              <a:gd name="connsiteY0" fmla="*/ 0 h 4232550"/>
              <a:gd name="connsiteX1" fmla="*/ 1485014 w 5551215"/>
              <a:gd name="connsiteY1" fmla="*/ 185 h 4232550"/>
              <a:gd name="connsiteX2" fmla="*/ 5551215 w 5551215"/>
              <a:gd name="connsiteY2" fmla="*/ 4232550 h 4232550"/>
              <a:gd name="connsiteX3" fmla="*/ 3589863 w 5551215"/>
              <a:gd name="connsiteY3" fmla="*/ 4230727 h 4232550"/>
              <a:gd name="connsiteX4" fmla="*/ 710 w 5551215"/>
              <a:gd name="connsiteY4" fmla="*/ 4220095 h 4232550"/>
              <a:gd name="connsiteX5" fmla="*/ 709 w 5551215"/>
              <a:gd name="connsiteY5" fmla="*/ 0 h 4232550"/>
              <a:gd name="connsiteX0" fmla="*/ 709 w 5551215"/>
              <a:gd name="connsiteY0" fmla="*/ 0 h 4232550"/>
              <a:gd name="connsiteX1" fmla="*/ 1485014 w 5551215"/>
              <a:gd name="connsiteY1" fmla="*/ 185 h 4232550"/>
              <a:gd name="connsiteX2" fmla="*/ 5551215 w 5551215"/>
              <a:gd name="connsiteY2" fmla="*/ 4232550 h 4232550"/>
              <a:gd name="connsiteX3" fmla="*/ 710 w 5551215"/>
              <a:gd name="connsiteY3" fmla="*/ 4220095 h 4232550"/>
              <a:gd name="connsiteX4" fmla="*/ 709 w 5551215"/>
              <a:gd name="connsiteY4" fmla="*/ 0 h 4232550"/>
              <a:gd name="connsiteX0" fmla="*/ 709 w 5551215"/>
              <a:gd name="connsiteY0" fmla="*/ 0 h 4224599"/>
              <a:gd name="connsiteX1" fmla="*/ 1485014 w 5551215"/>
              <a:gd name="connsiteY1" fmla="*/ 185 h 4224599"/>
              <a:gd name="connsiteX2" fmla="*/ 5551215 w 5551215"/>
              <a:gd name="connsiteY2" fmla="*/ 4224599 h 4224599"/>
              <a:gd name="connsiteX3" fmla="*/ 710 w 5551215"/>
              <a:gd name="connsiteY3" fmla="*/ 4220095 h 4224599"/>
              <a:gd name="connsiteX4" fmla="*/ 709 w 5551215"/>
              <a:gd name="connsiteY4" fmla="*/ 0 h 422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1215" h="4224599">
                <a:moveTo>
                  <a:pt x="709" y="0"/>
                </a:moveTo>
                <a:lnTo>
                  <a:pt x="1485014" y="185"/>
                </a:lnTo>
                <a:lnTo>
                  <a:pt x="5551215" y="4224599"/>
                </a:lnTo>
                <a:lnTo>
                  <a:pt x="710" y="4220095"/>
                </a:lnTo>
                <a:cubicBezTo>
                  <a:pt x="-1748" y="2818313"/>
                  <a:pt x="3167" y="1401782"/>
                  <a:pt x="709" y="0"/>
                </a:cubicBez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21" name="Grafik 2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4E40E82F-B4CF-4B87-AA53-41659CC9EA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23" name="Grafik 22">
            <a:extLst>
              <a:ext uri="{FF2B5EF4-FFF2-40B4-BE49-F238E27FC236}">
                <a16:creationId xmlns:a16="http://schemas.microsoft.com/office/drawing/2014/main" id="{8AE35670-B338-4405-880B-3C136CDB3D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5" name="Picture 2" descr="Cluster Retreat 2021 | ct.qmat">
            <a:extLst>
              <a:ext uri="{FF2B5EF4-FFF2-40B4-BE49-F238E27FC236}">
                <a16:creationId xmlns:a16="http://schemas.microsoft.com/office/drawing/2014/main" id="{ABBC43D7-5249-4AC6-AAE3-1B53506688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6" name="Grafik 25">
            <a:extLst>
              <a:ext uri="{FF2B5EF4-FFF2-40B4-BE49-F238E27FC236}">
                <a16:creationId xmlns:a16="http://schemas.microsoft.com/office/drawing/2014/main" id="{DB9FD319-9B5C-44DC-A229-C0C28B2821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3377318043"/>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itel und ein Inhalt">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lvl1pPr>
              <a:defRPr/>
            </a:lvl1pPr>
          </a:lstStyle>
          <a:p>
            <a:r>
              <a:rPr lang="de-DE"/>
              <a:t>Mastertitelformat bearbeiten</a:t>
            </a:r>
            <a:endParaRPr lang="de-DE" dirty="0"/>
          </a:p>
        </p:txBody>
      </p:sp>
      <p:sp>
        <p:nvSpPr>
          <p:cNvPr id="6" name="Inhaltsplatzhalter 5"/>
          <p:cNvSpPr>
            <a:spLocks noGrp="1"/>
          </p:cNvSpPr>
          <p:nvPr>
            <p:ph sz="quarter" idx="10"/>
          </p:nvPr>
        </p:nvSpPr>
        <p:spPr>
          <a:xfrm>
            <a:off x="874711" y="1484313"/>
            <a:ext cx="10580688" cy="4344987"/>
          </a:xfrm>
        </p:spPr>
        <p:txBody>
          <a:bodyPr/>
          <a:lstStyle>
            <a:lvl1pPr>
              <a:spcBef>
                <a:spcPts val="1200"/>
              </a:spcBef>
              <a:defRPr/>
            </a:lvl1pPr>
            <a:lvl3pPr>
              <a:spcBef>
                <a:spcPts val="1200"/>
              </a:spcBef>
              <a:defRPr/>
            </a:lvl3pPr>
          </a:lstStyle>
          <a:p>
            <a:pPr lvl="0"/>
            <a:r>
              <a:rPr lang="de-DE"/>
              <a:t>Mastertextformat bearbeiten</a:t>
            </a:r>
          </a:p>
        </p:txBody>
      </p:sp>
    </p:spTree>
    <p:extLst>
      <p:ext uri="{BB962C8B-B14F-4D97-AF65-F5344CB8AC3E}">
        <p14:creationId xmlns:p14="http://schemas.microsoft.com/office/powerpoint/2010/main" val="3828119933"/>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Titel und 2 Inhalte_">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4" name="Inhaltsplatzhalter 3"/>
          <p:cNvSpPr>
            <a:spLocks noGrp="1"/>
          </p:cNvSpPr>
          <p:nvPr>
            <p:ph sz="quarter" idx="14"/>
          </p:nvPr>
        </p:nvSpPr>
        <p:spPr>
          <a:xfrm>
            <a:off x="874713" y="1481138"/>
            <a:ext cx="519588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3"/>
          <p:cNvSpPr>
            <a:spLocks noGrp="1"/>
          </p:cNvSpPr>
          <p:nvPr>
            <p:ph sz="quarter" idx="15"/>
          </p:nvPr>
        </p:nvSpPr>
        <p:spPr>
          <a:xfrm>
            <a:off x="6267450" y="1481138"/>
            <a:ext cx="519588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057373242"/>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Titel und 2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6267449" y="1484314"/>
            <a:ext cx="5187950" cy="4344985"/>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70242763"/>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Titel und Inhalt und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8070849" y="1484314"/>
            <a:ext cx="3384549" cy="4344985"/>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69992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9803747"/>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el und Inhalt und Bild_qu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0" y="4101152"/>
            <a:ext cx="12191999" cy="2028186"/>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10580687" cy="23984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294580503"/>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el und Inhalt und Bild_">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8070849" y="1484314"/>
            <a:ext cx="4121151" cy="4645024"/>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69992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97579242"/>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Titel und 3 Inhalte">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5"/>
            <a:ext cx="10580687" cy="684213"/>
          </a:xfrm>
        </p:spPr>
        <p:txBody>
          <a:bodyPr/>
          <a:lstStyle/>
          <a:p>
            <a:r>
              <a:rPr lang="de-DE"/>
              <a:t>Mastertitelformat bearbeiten</a:t>
            </a:r>
            <a:endParaRPr lang="de-DE" dirty="0"/>
          </a:p>
        </p:txBody>
      </p:sp>
      <p:sp>
        <p:nvSpPr>
          <p:cNvPr id="4" name="Inhaltsplatzhalter 3"/>
          <p:cNvSpPr>
            <a:spLocks noGrp="1"/>
          </p:cNvSpPr>
          <p:nvPr>
            <p:ph sz="quarter" idx="13"/>
          </p:nvPr>
        </p:nvSpPr>
        <p:spPr>
          <a:xfrm>
            <a:off x="874713" y="1481138"/>
            <a:ext cx="339883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3"/>
          <p:cNvSpPr>
            <a:spLocks noGrp="1"/>
          </p:cNvSpPr>
          <p:nvPr>
            <p:ph sz="quarter" idx="14"/>
          </p:nvPr>
        </p:nvSpPr>
        <p:spPr>
          <a:xfrm>
            <a:off x="4457699" y="1481138"/>
            <a:ext cx="3416301"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3"/>
          <p:cNvSpPr>
            <a:spLocks noGrp="1"/>
          </p:cNvSpPr>
          <p:nvPr>
            <p:ph sz="quarter" idx="15"/>
          </p:nvPr>
        </p:nvSpPr>
        <p:spPr>
          <a:xfrm>
            <a:off x="8070850" y="1481138"/>
            <a:ext cx="3384550"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543359633"/>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Titel und 4 Inhalte">
    <p:spTree>
      <p:nvGrpSpPr>
        <p:cNvPr id="1" name=""/>
        <p:cNvGrpSpPr/>
        <p:nvPr/>
      </p:nvGrpSpPr>
      <p:grpSpPr>
        <a:xfrm>
          <a:off x="0" y="0"/>
          <a:ext cx="0" cy="0"/>
          <a:chOff x="0" y="0"/>
          <a:chExt cx="0" cy="0"/>
        </a:xfrm>
      </p:grpSpPr>
      <p:sp>
        <p:nvSpPr>
          <p:cNvPr id="9" name="Bildplatzhalter 7"/>
          <p:cNvSpPr>
            <a:spLocks noGrp="1"/>
          </p:cNvSpPr>
          <p:nvPr>
            <p:ph type="pic" sz="quarter" idx="13"/>
          </p:nvPr>
        </p:nvSpPr>
        <p:spPr>
          <a:xfrm>
            <a:off x="874711" y="1484313"/>
            <a:ext cx="4300539" cy="1332000"/>
          </a:xfrm>
        </p:spPr>
        <p:txBody>
          <a:bodyPr/>
          <a:lstStyle/>
          <a:p>
            <a:r>
              <a:rPr lang="de-DE"/>
              <a:t>Bild durch Klicken auf Symbol hinzufügen</a:t>
            </a:r>
            <a:endParaRPr lang="de-DE" dirty="0"/>
          </a:p>
        </p:txBody>
      </p:sp>
      <p:sp>
        <p:nvSpPr>
          <p:cNvPr id="10" name="Bildplatzhalter 7"/>
          <p:cNvSpPr>
            <a:spLocks noGrp="1"/>
          </p:cNvSpPr>
          <p:nvPr>
            <p:ph type="pic" sz="quarter" idx="14"/>
          </p:nvPr>
        </p:nvSpPr>
        <p:spPr>
          <a:xfrm>
            <a:off x="874712" y="2943181"/>
            <a:ext cx="4300537" cy="1332000"/>
          </a:xfrm>
        </p:spPr>
        <p:txBody>
          <a:bodyPr/>
          <a:lstStyle/>
          <a:p>
            <a:r>
              <a:rPr lang="de-DE"/>
              <a:t>Bild durch Klicken auf Symbol hinzufügen</a:t>
            </a:r>
            <a:endParaRPr lang="de-DE" dirty="0"/>
          </a:p>
        </p:txBody>
      </p:sp>
      <p:sp>
        <p:nvSpPr>
          <p:cNvPr id="11" name="Bildplatzhalter 7"/>
          <p:cNvSpPr>
            <a:spLocks noGrp="1"/>
          </p:cNvSpPr>
          <p:nvPr>
            <p:ph type="pic" sz="quarter" idx="15"/>
          </p:nvPr>
        </p:nvSpPr>
        <p:spPr>
          <a:xfrm>
            <a:off x="874710" y="4402050"/>
            <a:ext cx="4300537" cy="1427249"/>
          </a:xfrm>
        </p:spPr>
        <p:txBody>
          <a:bodyPr/>
          <a:lstStyle/>
          <a:p>
            <a:r>
              <a:rPr lang="de-DE"/>
              <a:t>Bild durch Klicken auf Symbol hinzufügen</a:t>
            </a:r>
            <a:endParaRPr lang="de-DE" dirty="0"/>
          </a:p>
        </p:txBody>
      </p:sp>
      <p:sp>
        <p:nvSpPr>
          <p:cNvPr id="4" name="Titel 3"/>
          <p:cNvSpPr>
            <a:spLocks noGrp="1"/>
          </p:cNvSpPr>
          <p:nvPr>
            <p:ph type="title"/>
          </p:nvPr>
        </p:nvSpPr>
        <p:spPr/>
        <p:txBody>
          <a:bodyPr/>
          <a:lstStyle/>
          <a:p>
            <a:r>
              <a:rPr lang="de-DE"/>
              <a:t>Mastertitelformat bearbeiten</a:t>
            </a:r>
          </a:p>
        </p:txBody>
      </p:sp>
      <p:sp>
        <p:nvSpPr>
          <p:cNvPr id="5" name="Inhaltsplatzhalter 4"/>
          <p:cNvSpPr>
            <a:spLocks noGrp="1"/>
          </p:cNvSpPr>
          <p:nvPr>
            <p:ph sz="quarter" idx="16"/>
          </p:nvPr>
        </p:nvSpPr>
        <p:spPr>
          <a:xfrm>
            <a:off x="5365750" y="1484313"/>
            <a:ext cx="6089650"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291138792"/>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2 Titel und 2 Inhalte">
    <p:spTree>
      <p:nvGrpSpPr>
        <p:cNvPr id="1" name=""/>
        <p:cNvGrpSpPr/>
        <p:nvPr/>
      </p:nvGrpSpPr>
      <p:grpSpPr>
        <a:xfrm>
          <a:off x="0" y="0"/>
          <a:ext cx="0" cy="0"/>
          <a:chOff x="0" y="0"/>
          <a:chExt cx="0" cy="0"/>
        </a:xfrm>
      </p:grpSpPr>
      <p:sp>
        <p:nvSpPr>
          <p:cNvPr id="7" name="Titel 1"/>
          <p:cNvSpPr txBox="1">
            <a:spLocks/>
          </p:cNvSpPr>
          <p:nvPr/>
        </p:nvSpPr>
        <p:spPr>
          <a:xfrm>
            <a:off x="6267450" y="368305"/>
            <a:ext cx="5046135" cy="662147"/>
          </a:xfrm>
          <a:prstGeom prst="rect">
            <a:avLst/>
          </a:prstGeom>
          <a:ln>
            <a:noFill/>
          </a:ln>
        </p:spPr>
        <p:txBody>
          <a:bodyPr vert="horz" lIns="0" tIns="0" rIns="0" bIns="0" rtlCol="0" anchor="t" anchorCtr="0">
            <a:noAutofit/>
          </a:bodyPr>
          <a:lstStyle>
            <a:lvl1pPr algn="l" defTabSz="914400" rtl="0" eaLnBrk="1" latinLnBrk="0" hangingPunct="1">
              <a:spcBef>
                <a:spcPct val="0"/>
              </a:spcBef>
              <a:buNone/>
              <a:defRPr sz="2400" b="1" kern="1200" baseline="0">
                <a:solidFill>
                  <a:schemeClr val="tx2"/>
                </a:solidFill>
                <a:latin typeface="Open Sans" panose="020B0606030504020204" pitchFamily="34" charset="0"/>
                <a:ea typeface="+mj-ea"/>
                <a:cs typeface="+mj-cs"/>
              </a:defRPr>
            </a:lvl1pPr>
          </a:lstStyle>
          <a:p>
            <a:r>
              <a:rPr lang="de-DE" sz="2400" dirty="0">
                <a:solidFill>
                  <a:schemeClr val="accent1"/>
                </a:solidFill>
              </a:rPr>
              <a:t>Titelmasterformat durch Klicken bearbeiten</a:t>
            </a:r>
          </a:p>
        </p:txBody>
      </p:sp>
      <p:sp>
        <p:nvSpPr>
          <p:cNvPr id="3" name="Titel 2"/>
          <p:cNvSpPr>
            <a:spLocks noGrp="1"/>
          </p:cNvSpPr>
          <p:nvPr>
            <p:ph type="title"/>
          </p:nvPr>
        </p:nvSpPr>
        <p:spPr>
          <a:xfrm>
            <a:off x="874712" y="367507"/>
            <a:ext cx="5195887" cy="662781"/>
          </a:xfrm>
        </p:spPr>
        <p:txBody>
          <a:bodyPr/>
          <a:lstStyle/>
          <a:p>
            <a:r>
              <a:rPr lang="de-DE"/>
              <a:t>Mastertitelformat bearbeiten</a:t>
            </a:r>
            <a:endParaRPr lang="de-DE" dirty="0"/>
          </a:p>
        </p:txBody>
      </p:sp>
      <p:sp>
        <p:nvSpPr>
          <p:cNvPr id="4" name="Inhaltsplatzhalter 3"/>
          <p:cNvSpPr>
            <a:spLocks noGrp="1"/>
          </p:cNvSpPr>
          <p:nvPr>
            <p:ph sz="quarter" idx="12"/>
          </p:nvPr>
        </p:nvSpPr>
        <p:spPr>
          <a:xfrm>
            <a:off x="874713" y="1484313"/>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Inhaltsplatzhalter 3"/>
          <p:cNvSpPr>
            <a:spLocks noGrp="1"/>
          </p:cNvSpPr>
          <p:nvPr>
            <p:ph sz="quarter" idx="13"/>
          </p:nvPr>
        </p:nvSpPr>
        <p:spPr>
          <a:xfrm>
            <a:off x="6273895" y="1486586"/>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76531681"/>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Titel und 18 Bilder">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19" name="Bildplatzhalter 2"/>
          <p:cNvSpPr>
            <a:spLocks noGrp="1"/>
          </p:cNvSpPr>
          <p:nvPr>
            <p:ph type="pic" sz="quarter" idx="10"/>
          </p:nvPr>
        </p:nvSpPr>
        <p:spPr>
          <a:xfrm>
            <a:off x="879785"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0" name="Bildplatzhalter 2"/>
          <p:cNvSpPr>
            <a:spLocks noGrp="1"/>
          </p:cNvSpPr>
          <p:nvPr>
            <p:ph type="pic" sz="quarter" idx="11"/>
          </p:nvPr>
        </p:nvSpPr>
        <p:spPr>
          <a:xfrm>
            <a:off x="2579023"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1" name="Bildplatzhalter 2"/>
          <p:cNvSpPr>
            <a:spLocks noGrp="1"/>
          </p:cNvSpPr>
          <p:nvPr>
            <p:ph type="pic" sz="quarter" idx="12"/>
          </p:nvPr>
        </p:nvSpPr>
        <p:spPr>
          <a:xfrm>
            <a:off x="4278261"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2" name="Bildplatzhalter 2"/>
          <p:cNvSpPr>
            <a:spLocks noGrp="1"/>
          </p:cNvSpPr>
          <p:nvPr>
            <p:ph type="pic" sz="quarter" idx="13"/>
          </p:nvPr>
        </p:nvSpPr>
        <p:spPr>
          <a:xfrm>
            <a:off x="5977499"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3" name="Bildplatzhalter 2"/>
          <p:cNvSpPr>
            <a:spLocks noGrp="1"/>
          </p:cNvSpPr>
          <p:nvPr>
            <p:ph type="pic" sz="quarter" idx="14"/>
          </p:nvPr>
        </p:nvSpPr>
        <p:spPr>
          <a:xfrm>
            <a:off x="7676735" y="1037468"/>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24" name="Bildplatzhalter 2"/>
          <p:cNvSpPr>
            <a:spLocks noGrp="1"/>
          </p:cNvSpPr>
          <p:nvPr>
            <p:ph type="pic" sz="quarter" idx="15"/>
          </p:nvPr>
        </p:nvSpPr>
        <p:spPr>
          <a:xfrm>
            <a:off x="887333"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5" name="Bildplatzhalter 2"/>
          <p:cNvSpPr>
            <a:spLocks noGrp="1"/>
          </p:cNvSpPr>
          <p:nvPr>
            <p:ph type="pic" sz="quarter" idx="16"/>
          </p:nvPr>
        </p:nvSpPr>
        <p:spPr>
          <a:xfrm>
            <a:off x="2586571"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6" name="Bildplatzhalter 2"/>
          <p:cNvSpPr>
            <a:spLocks noGrp="1"/>
          </p:cNvSpPr>
          <p:nvPr>
            <p:ph type="pic" sz="quarter" idx="17"/>
          </p:nvPr>
        </p:nvSpPr>
        <p:spPr>
          <a:xfrm>
            <a:off x="4285809"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7" name="Bildplatzhalter 2"/>
          <p:cNvSpPr>
            <a:spLocks noGrp="1"/>
          </p:cNvSpPr>
          <p:nvPr>
            <p:ph type="pic" sz="quarter" idx="18"/>
          </p:nvPr>
        </p:nvSpPr>
        <p:spPr>
          <a:xfrm>
            <a:off x="5985047"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8" name="Bildplatzhalter 2"/>
          <p:cNvSpPr>
            <a:spLocks noGrp="1"/>
          </p:cNvSpPr>
          <p:nvPr>
            <p:ph type="pic" sz="quarter" idx="19"/>
          </p:nvPr>
        </p:nvSpPr>
        <p:spPr>
          <a:xfrm>
            <a:off x="7684283" y="2747059"/>
            <a:ext cx="1566000" cy="1566000"/>
          </a:xfrm>
          <a:prstGeom prst="rect">
            <a:avLst/>
          </a:prstGeom>
          <a:solidFill>
            <a:schemeClr val="bg1">
              <a:lumMod val="95000"/>
            </a:schemeClr>
          </a:solidFill>
        </p:spPr>
        <p:txBody>
          <a:bodyPr/>
          <a:lstStyle/>
          <a:p>
            <a:r>
              <a:rPr lang="de-DE"/>
              <a:t>Bild durch Klicken auf Symbol hinzufügen</a:t>
            </a:r>
          </a:p>
        </p:txBody>
      </p:sp>
      <p:sp>
        <p:nvSpPr>
          <p:cNvPr id="29" name="Bildplatzhalter 2"/>
          <p:cNvSpPr>
            <a:spLocks noGrp="1"/>
          </p:cNvSpPr>
          <p:nvPr>
            <p:ph type="pic" sz="quarter" idx="20"/>
          </p:nvPr>
        </p:nvSpPr>
        <p:spPr>
          <a:xfrm>
            <a:off x="885829"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0" name="Bildplatzhalter 2"/>
          <p:cNvSpPr>
            <a:spLocks noGrp="1"/>
          </p:cNvSpPr>
          <p:nvPr>
            <p:ph type="pic" sz="quarter" idx="21"/>
          </p:nvPr>
        </p:nvSpPr>
        <p:spPr>
          <a:xfrm>
            <a:off x="2585067"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1" name="Bildplatzhalter 2"/>
          <p:cNvSpPr>
            <a:spLocks noGrp="1"/>
          </p:cNvSpPr>
          <p:nvPr>
            <p:ph type="pic" sz="quarter" idx="22"/>
          </p:nvPr>
        </p:nvSpPr>
        <p:spPr>
          <a:xfrm>
            <a:off x="4284305"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2" name="Bildplatzhalter 2"/>
          <p:cNvSpPr>
            <a:spLocks noGrp="1"/>
          </p:cNvSpPr>
          <p:nvPr>
            <p:ph type="pic" sz="quarter" idx="23"/>
          </p:nvPr>
        </p:nvSpPr>
        <p:spPr>
          <a:xfrm>
            <a:off x="5983543"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3" name="Bildplatzhalter 2"/>
          <p:cNvSpPr>
            <a:spLocks noGrp="1"/>
          </p:cNvSpPr>
          <p:nvPr>
            <p:ph type="pic" sz="quarter" idx="24"/>
          </p:nvPr>
        </p:nvSpPr>
        <p:spPr>
          <a:xfrm>
            <a:off x="7682779" y="4447599"/>
            <a:ext cx="1566000" cy="1566000"/>
          </a:xfrm>
          <a:prstGeom prst="rect">
            <a:avLst/>
          </a:prstGeom>
          <a:solidFill>
            <a:schemeClr val="bg1">
              <a:lumMod val="95000"/>
            </a:schemeClr>
          </a:solidFill>
        </p:spPr>
        <p:txBody>
          <a:bodyPr/>
          <a:lstStyle/>
          <a:p>
            <a:r>
              <a:rPr lang="de-DE"/>
              <a:t>Bild durch Klicken auf Symbol hinzufügen</a:t>
            </a:r>
          </a:p>
        </p:txBody>
      </p:sp>
      <p:sp>
        <p:nvSpPr>
          <p:cNvPr id="34" name="Bildplatzhalter 2"/>
          <p:cNvSpPr>
            <a:spLocks noGrp="1"/>
          </p:cNvSpPr>
          <p:nvPr>
            <p:ph type="pic" sz="quarter" idx="25"/>
          </p:nvPr>
        </p:nvSpPr>
        <p:spPr>
          <a:xfrm>
            <a:off x="9385079" y="1037468"/>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35" name="Bildplatzhalter 2"/>
          <p:cNvSpPr>
            <a:spLocks noGrp="1"/>
          </p:cNvSpPr>
          <p:nvPr>
            <p:ph type="pic" sz="quarter" idx="26"/>
          </p:nvPr>
        </p:nvSpPr>
        <p:spPr>
          <a:xfrm>
            <a:off x="9385079" y="2747059"/>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36" name="Bildplatzhalter 2"/>
          <p:cNvSpPr>
            <a:spLocks noGrp="1"/>
          </p:cNvSpPr>
          <p:nvPr>
            <p:ph type="pic" sz="quarter" idx="27"/>
          </p:nvPr>
        </p:nvSpPr>
        <p:spPr>
          <a:xfrm>
            <a:off x="9383575" y="4447599"/>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Tree>
    <p:extLst>
      <p:ext uri="{BB962C8B-B14F-4D97-AF65-F5344CB8AC3E}">
        <p14:creationId xmlns:p14="http://schemas.microsoft.com/office/powerpoint/2010/main" val="1059847689"/>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el und 8 Bilder">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3" name="Bildplatzhalter 2"/>
          <p:cNvSpPr>
            <a:spLocks noGrp="1"/>
          </p:cNvSpPr>
          <p:nvPr>
            <p:ph type="pic" sz="quarter" idx="10"/>
          </p:nvPr>
        </p:nvSpPr>
        <p:spPr>
          <a:xfrm>
            <a:off x="879785"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9" name="Bildplatzhalter 2"/>
          <p:cNvSpPr>
            <a:spLocks noGrp="1"/>
          </p:cNvSpPr>
          <p:nvPr>
            <p:ph type="pic" sz="quarter" idx="11"/>
          </p:nvPr>
        </p:nvSpPr>
        <p:spPr>
          <a:xfrm>
            <a:off x="3575257"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0" name="Bildplatzhalter 2"/>
          <p:cNvSpPr>
            <a:spLocks noGrp="1"/>
          </p:cNvSpPr>
          <p:nvPr>
            <p:ph type="pic" sz="quarter" idx="12"/>
          </p:nvPr>
        </p:nvSpPr>
        <p:spPr>
          <a:xfrm>
            <a:off x="6270729"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1" name="Bildplatzhalter 2"/>
          <p:cNvSpPr>
            <a:spLocks noGrp="1"/>
          </p:cNvSpPr>
          <p:nvPr>
            <p:ph type="pic" sz="quarter" idx="13"/>
          </p:nvPr>
        </p:nvSpPr>
        <p:spPr>
          <a:xfrm>
            <a:off x="8966200"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2" name="Bildplatzhalter 2"/>
          <p:cNvSpPr>
            <a:spLocks noGrp="1"/>
          </p:cNvSpPr>
          <p:nvPr>
            <p:ph type="pic" sz="quarter" idx="14"/>
          </p:nvPr>
        </p:nvSpPr>
        <p:spPr>
          <a:xfrm>
            <a:off x="880142"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3" name="Bildplatzhalter 2"/>
          <p:cNvSpPr>
            <a:spLocks noGrp="1"/>
          </p:cNvSpPr>
          <p:nvPr>
            <p:ph type="pic" sz="quarter" idx="15"/>
          </p:nvPr>
        </p:nvSpPr>
        <p:spPr>
          <a:xfrm>
            <a:off x="3575614"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4" name="Bildplatzhalter 2"/>
          <p:cNvSpPr>
            <a:spLocks noGrp="1"/>
          </p:cNvSpPr>
          <p:nvPr>
            <p:ph type="pic" sz="quarter" idx="16"/>
          </p:nvPr>
        </p:nvSpPr>
        <p:spPr>
          <a:xfrm>
            <a:off x="6271086"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5" name="Bildplatzhalter 2"/>
          <p:cNvSpPr>
            <a:spLocks noGrp="1"/>
          </p:cNvSpPr>
          <p:nvPr>
            <p:ph type="pic" sz="quarter" idx="17"/>
          </p:nvPr>
        </p:nvSpPr>
        <p:spPr>
          <a:xfrm>
            <a:off x="8966557" y="3572347"/>
            <a:ext cx="2498415" cy="2341891"/>
          </a:xfrm>
          <a:prstGeom prst="rect">
            <a:avLst/>
          </a:prstGeom>
          <a:solidFill>
            <a:schemeClr val="bg1">
              <a:lumMod val="95000"/>
            </a:schemeClr>
          </a:solidFill>
        </p:spPr>
        <p:txBody>
          <a:bodyPr/>
          <a:lstStyle/>
          <a:p>
            <a:r>
              <a:rPr lang="de-DE"/>
              <a:t>Bild durch Klicken auf Symbol hinzufügen</a:t>
            </a:r>
          </a:p>
        </p:txBody>
      </p:sp>
    </p:spTree>
    <p:extLst>
      <p:ext uri="{BB962C8B-B14F-4D97-AF65-F5344CB8AC3E}">
        <p14:creationId xmlns:p14="http://schemas.microsoft.com/office/powerpoint/2010/main" val="3260595210"/>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6_Titel und 6 Bilder_">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3" name="Bildplatzhalter 2"/>
          <p:cNvSpPr>
            <a:spLocks noGrp="1"/>
          </p:cNvSpPr>
          <p:nvPr>
            <p:ph type="pic" sz="quarter" idx="12"/>
          </p:nvPr>
        </p:nvSpPr>
        <p:spPr>
          <a:xfrm>
            <a:off x="9703" y="1057584"/>
            <a:ext cx="4050000" cy="2520000"/>
          </a:xfrm>
          <a:prstGeom prst="rect">
            <a:avLst/>
          </a:prstGeom>
          <a:solidFill>
            <a:schemeClr val="bg1">
              <a:lumMod val="95000"/>
            </a:schemeClr>
          </a:solidFill>
        </p:spPr>
        <p:txBody>
          <a:bodyPr/>
          <a:lstStyle/>
          <a:p>
            <a:r>
              <a:rPr lang="de-DE"/>
              <a:t>Bild durch Klicken auf Symbol hinzufügen</a:t>
            </a:r>
          </a:p>
        </p:txBody>
      </p:sp>
      <p:sp>
        <p:nvSpPr>
          <p:cNvPr id="14" name="Bildplatzhalter 2"/>
          <p:cNvSpPr>
            <a:spLocks noGrp="1"/>
          </p:cNvSpPr>
          <p:nvPr>
            <p:ph type="pic" sz="quarter" idx="13"/>
          </p:nvPr>
        </p:nvSpPr>
        <p:spPr>
          <a:xfrm>
            <a:off x="4081331" y="105758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5" name="Bildplatzhalter 2"/>
          <p:cNvSpPr>
            <a:spLocks noGrp="1"/>
          </p:cNvSpPr>
          <p:nvPr>
            <p:ph type="pic" sz="quarter" idx="14"/>
          </p:nvPr>
        </p:nvSpPr>
        <p:spPr>
          <a:xfrm>
            <a:off x="8152960" y="105758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6" name="Bildplatzhalter 2"/>
          <p:cNvSpPr>
            <a:spLocks noGrp="1"/>
          </p:cNvSpPr>
          <p:nvPr>
            <p:ph type="pic" sz="quarter" idx="15"/>
          </p:nvPr>
        </p:nvSpPr>
        <p:spPr>
          <a:xfrm>
            <a:off x="5151" y="3602514"/>
            <a:ext cx="4050000" cy="2520000"/>
          </a:xfrm>
          <a:prstGeom prst="rect">
            <a:avLst/>
          </a:prstGeom>
          <a:solidFill>
            <a:schemeClr val="bg1">
              <a:lumMod val="95000"/>
            </a:schemeClr>
          </a:solidFill>
        </p:spPr>
        <p:txBody>
          <a:bodyPr/>
          <a:lstStyle/>
          <a:p>
            <a:r>
              <a:rPr lang="de-DE"/>
              <a:t>Bild durch Klicken auf Symbol hinzufügen</a:t>
            </a:r>
          </a:p>
        </p:txBody>
      </p:sp>
      <p:sp>
        <p:nvSpPr>
          <p:cNvPr id="17" name="Bildplatzhalter 2"/>
          <p:cNvSpPr>
            <a:spLocks noGrp="1"/>
          </p:cNvSpPr>
          <p:nvPr>
            <p:ph type="pic" sz="quarter" idx="16"/>
          </p:nvPr>
        </p:nvSpPr>
        <p:spPr>
          <a:xfrm>
            <a:off x="4076779" y="360251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8" name="Bildplatzhalter 2"/>
          <p:cNvSpPr>
            <a:spLocks noGrp="1"/>
          </p:cNvSpPr>
          <p:nvPr>
            <p:ph type="pic" sz="quarter" idx="17"/>
          </p:nvPr>
        </p:nvSpPr>
        <p:spPr>
          <a:xfrm>
            <a:off x="8148408" y="360251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Tree>
    <p:extLst>
      <p:ext uri="{BB962C8B-B14F-4D97-AF65-F5344CB8AC3E}">
        <p14:creationId xmlns:p14="http://schemas.microsoft.com/office/powerpoint/2010/main" val="3303458194"/>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Nur Titel">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Tree>
    <p:extLst>
      <p:ext uri="{BB962C8B-B14F-4D97-AF65-F5344CB8AC3E}">
        <p14:creationId xmlns:p14="http://schemas.microsoft.com/office/powerpoint/2010/main" val="3715000380"/>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Nur Titel">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7" name="Bildplatzhalter 6"/>
          <p:cNvSpPr>
            <a:spLocks noGrp="1"/>
          </p:cNvSpPr>
          <p:nvPr>
            <p:ph type="pic" sz="quarter" idx="10"/>
          </p:nvPr>
        </p:nvSpPr>
        <p:spPr>
          <a:xfrm>
            <a:off x="0" y="1030288"/>
            <a:ext cx="12192000" cy="5099050"/>
          </a:xfrm>
        </p:spPr>
        <p:txBody>
          <a:bodyPr/>
          <a:lstStyle/>
          <a:p>
            <a:r>
              <a:rPr lang="de-DE"/>
              <a:t>Bild durch Klicken auf Symbol hinzufügen</a:t>
            </a:r>
          </a:p>
        </p:txBody>
      </p:sp>
    </p:spTree>
    <p:extLst>
      <p:ext uri="{BB962C8B-B14F-4D97-AF65-F5344CB8AC3E}">
        <p14:creationId xmlns:p14="http://schemas.microsoft.com/office/powerpoint/2010/main" val="3258956533"/>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3" name="Bildplatzhalter 2"/>
          <p:cNvSpPr>
            <a:spLocks noGrp="1"/>
          </p:cNvSpPr>
          <p:nvPr>
            <p:ph type="pic" sz="quarter" idx="10"/>
          </p:nvPr>
        </p:nvSpPr>
        <p:spPr>
          <a:xfrm>
            <a:off x="0" y="6"/>
            <a:ext cx="12192000" cy="6129331"/>
          </a:xfrm>
        </p:spPr>
        <p:txBody>
          <a:bodyPr/>
          <a:lstStyle/>
          <a:p>
            <a:r>
              <a:rPr lang="de-DE"/>
              <a:t>Bild durch Klicken auf Symbol hinzufügen</a:t>
            </a:r>
          </a:p>
        </p:txBody>
      </p:sp>
    </p:spTree>
    <p:extLst>
      <p:ext uri="{BB962C8B-B14F-4D97-AF65-F5344CB8AC3E}">
        <p14:creationId xmlns:p14="http://schemas.microsoft.com/office/powerpoint/2010/main" val="2679611084"/>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5"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12470678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6"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3059359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5"/>
              </a:gs>
              <a:gs pos="100000">
                <a:schemeClr val="accent4"/>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5"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17428418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_Benutzerdefiniertes Layout">
    <p:spTree>
      <p:nvGrpSpPr>
        <p:cNvPr id="1" name=""/>
        <p:cNvGrpSpPr/>
        <p:nvPr/>
      </p:nvGrpSpPr>
      <p:grpSpPr>
        <a:xfrm>
          <a:off x="0" y="0"/>
          <a:ext cx="0" cy="0"/>
          <a:chOff x="0" y="0"/>
          <a:chExt cx="0" cy="0"/>
        </a:xfrm>
      </p:grpSpPr>
      <p:sp>
        <p:nvSpPr>
          <p:cNvPr id="4" name="Bildplatzhalter 3"/>
          <p:cNvSpPr>
            <a:spLocks noGrp="1"/>
          </p:cNvSpPr>
          <p:nvPr>
            <p:ph type="pic" sz="quarter" idx="13"/>
          </p:nvPr>
        </p:nvSpPr>
        <p:spPr>
          <a:xfrm>
            <a:off x="0" y="0"/>
            <a:ext cx="12192000" cy="6129338"/>
          </a:xfrm>
          <a:solidFill>
            <a:schemeClr val="bg1">
              <a:lumMod val="95000"/>
            </a:schemeClr>
          </a:solidFill>
        </p:spPr>
        <p:txBody>
          <a:bodyPr/>
          <a:lstStyle/>
          <a:p>
            <a:r>
              <a:rPr lang="de-DE"/>
              <a:t>Bild durch Klicken auf Symbol hinzufügen</a:t>
            </a:r>
          </a:p>
        </p:txBody>
      </p:sp>
      <p:sp>
        <p:nvSpPr>
          <p:cNvPr id="6"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28232374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Title left">
    <p:spTree>
      <p:nvGrpSpPr>
        <p:cNvPr id="1" name=""/>
        <p:cNvGrpSpPr/>
        <p:nvPr/>
      </p:nvGrpSpPr>
      <p:grpSpPr>
        <a:xfrm>
          <a:off x="0" y="0"/>
          <a:ext cx="0" cy="0"/>
          <a:chOff x="0" y="0"/>
          <a:chExt cx="0" cy="0"/>
        </a:xfrm>
      </p:grpSpPr>
      <p:sp>
        <p:nvSpPr>
          <p:cNvPr id="4" name="PlaceHolder 3"/>
          <p:cNvSpPr>
            <a:spLocks noGrp="1"/>
          </p:cNvSpPr>
          <p:nvPr>
            <p:ph type="body" idx="10"/>
          </p:nvPr>
        </p:nvSpPr>
        <p:spPr>
          <a:xfrm>
            <a:off x="4223788" y="1125290"/>
            <a:ext cx="7631706" cy="5040560"/>
          </a:xfrm>
          <a:prstGeom prst="rect">
            <a:avLst/>
          </a:prstGeom>
        </p:spPr>
        <p:txBody>
          <a:bodyPr lIns="0" tIns="0" rIns="0" bIns="0" numCol="2" spcCol="144000" anchor="t" anchorCtr="0">
            <a:normAutofit/>
          </a:bodyPr>
          <a:lstStyle>
            <a:lvl1pPr marL="0" indent="0">
              <a:lnSpc>
                <a:spcPct val="120000"/>
              </a:lnSpc>
              <a:spcBef>
                <a:spcPts val="0"/>
              </a:spcBef>
              <a:spcAft>
                <a:spcPts val="800"/>
              </a:spcAft>
              <a:buFontTx/>
              <a:buNone/>
              <a:defRPr lang="de-DE" sz="1800" dirty="0">
                <a:solidFill>
                  <a:schemeClr val="tx1">
                    <a:lumMod val="65000"/>
                    <a:lumOff val="35000"/>
                  </a:schemeClr>
                </a:solidFill>
                <a:latin typeface="Calibri" pitchFamily="34" charset="0"/>
                <a:cs typeface="Calibri" pitchFamily="34" charset="0"/>
              </a:defRPr>
            </a:lvl1pPr>
          </a:lstStyle>
          <a:p>
            <a:endParaRPr lang="de-DE" sz="1600" b="0" strike="noStrike" spc="-1" dirty="0">
              <a:solidFill>
                <a:srgbClr val="00305E"/>
              </a:solidFill>
              <a:latin typeface="Open Sans"/>
            </a:endParaRPr>
          </a:p>
        </p:txBody>
      </p:sp>
      <p:sp>
        <p:nvSpPr>
          <p:cNvPr id="5" name="PlaceHolder 2"/>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
        <p:nvSpPr>
          <p:cNvPr id="6" name="PlaceHolder 1"/>
          <p:cNvSpPr>
            <a:spLocks noGrp="1"/>
          </p:cNvSpPr>
          <p:nvPr>
            <p:ph type="title"/>
          </p:nvPr>
        </p:nvSpPr>
        <p:spPr>
          <a:xfrm>
            <a:off x="336506" y="1124744"/>
            <a:ext cx="3599535" cy="108504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Tree>
    <p:extLst>
      <p:ext uri="{BB962C8B-B14F-4D97-AF65-F5344CB8AC3E}">
        <p14:creationId xmlns:p14="http://schemas.microsoft.com/office/powerpoint/2010/main" val="21893487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Title left + Picture">
    <p:spTree>
      <p:nvGrpSpPr>
        <p:cNvPr id="1" name=""/>
        <p:cNvGrpSpPr/>
        <p:nvPr/>
      </p:nvGrpSpPr>
      <p:grpSpPr>
        <a:xfrm>
          <a:off x="0" y="0"/>
          <a:ext cx="0" cy="0"/>
          <a:chOff x="0" y="0"/>
          <a:chExt cx="0" cy="0"/>
        </a:xfrm>
      </p:grpSpPr>
      <p:sp>
        <p:nvSpPr>
          <p:cNvPr id="4" name="PlaceHolder 3"/>
          <p:cNvSpPr>
            <a:spLocks noGrp="1"/>
          </p:cNvSpPr>
          <p:nvPr>
            <p:ph type="body" idx="10"/>
          </p:nvPr>
        </p:nvSpPr>
        <p:spPr>
          <a:xfrm>
            <a:off x="4223788" y="1125538"/>
            <a:ext cx="7631706" cy="5039766"/>
          </a:xfrm>
          <a:prstGeom prst="rect">
            <a:avLst/>
          </a:prstGeom>
        </p:spPr>
        <p:txBody>
          <a:bodyPr lIns="0" tIns="0" rIns="0" bIns="0" numCol="2" spcCol="144000" anchor="t" anchorCtr="0">
            <a:normAutofit/>
          </a:bodyPr>
          <a:lstStyle>
            <a:lvl1pPr marL="0" indent="0">
              <a:lnSpc>
                <a:spcPct val="120000"/>
              </a:lnSpc>
              <a:spcBef>
                <a:spcPts val="0"/>
              </a:spcBef>
              <a:spcAft>
                <a:spcPts val="800"/>
              </a:spcAft>
              <a:buFontTx/>
              <a:buNone/>
              <a:defRPr lang="de-DE" sz="1800" dirty="0">
                <a:solidFill>
                  <a:schemeClr val="tx1">
                    <a:lumMod val="65000"/>
                    <a:lumOff val="35000"/>
                  </a:schemeClr>
                </a:solidFill>
                <a:latin typeface="Calibri" pitchFamily="34" charset="0"/>
                <a:cs typeface="Calibri" pitchFamily="34" charset="0"/>
              </a:defRPr>
            </a:lvl1pPr>
          </a:lstStyle>
          <a:p>
            <a:endParaRPr lang="de-DE" sz="1600" b="0" strike="noStrike" spc="-1" dirty="0">
              <a:solidFill>
                <a:srgbClr val="00305E"/>
              </a:solidFill>
              <a:latin typeface="Open Sans"/>
            </a:endParaRPr>
          </a:p>
        </p:txBody>
      </p:sp>
      <p:sp>
        <p:nvSpPr>
          <p:cNvPr id="6" name="PlaceHolder 1"/>
          <p:cNvSpPr>
            <a:spLocks noGrp="1"/>
          </p:cNvSpPr>
          <p:nvPr>
            <p:ph type="title"/>
          </p:nvPr>
        </p:nvSpPr>
        <p:spPr>
          <a:xfrm>
            <a:off x="336506" y="1125538"/>
            <a:ext cx="3742836" cy="107950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
        <p:nvSpPr>
          <p:cNvPr id="3" name="Inhaltsplatzhalter 2">
            <a:extLst>
              <a:ext uri="{FF2B5EF4-FFF2-40B4-BE49-F238E27FC236}">
                <a16:creationId xmlns:a16="http://schemas.microsoft.com/office/drawing/2014/main" id="{E777EAD2-1B43-4453-B842-90E148C168CB}"/>
              </a:ext>
            </a:extLst>
          </p:cNvPr>
          <p:cNvSpPr>
            <a:spLocks noGrp="1"/>
          </p:cNvSpPr>
          <p:nvPr>
            <p:ph sz="quarter" idx="12"/>
          </p:nvPr>
        </p:nvSpPr>
        <p:spPr>
          <a:xfrm>
            <a:off x="336507" y="2349500"/>
            <a:ext cx="3742837" cy="38163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PlaceHolder 2">
            <a:extLst>
              <a:ext uri="{FF2B5EF4-FFF2-40B4-BE49-F238E27FC236}">
                <a16:creationId xmlns:a16="http://schemas.microsoft.com/office/drawing/2014/main" id="{E1C93E7D-B87D-4377-8D6B-CCC711750C4F}"/>
              </a:ext>
            </a:extLst>
          </p:cNvPr>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Tree>
    <p:extLst>
      <p:ext uri="{BB962C8B-B14F-4D97-AF65-F5344CB8AC3E}">
        <p14:creationId xmlns:p14="http://schemas.microsoft.com/office/powerpoint/2010/main" val="5275322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 - Title left + Picture + *">
    <p:spTree>
      <p:nvGrpSpPr>
        <p:cNvPr id="1" name=""/>
        <p:cNvGrpSpPr/>
        <p:nvPr/>
      </p:nvGrpSpPr>
      <p:grpSpPr>
        <a:xfrm>
          <a:off x="0" y="0"/>
          <a:ext cx="0" cy="0"/>
          <a:chOff x="0" y="0"/>
          <a:chExt cx="0" cy="0"/>
        </a:xfrm>
      </p:grpSpPr>
      <p:sp>
        <p:nvSpPr>
          <p:cNvPr id="6" name="PlaceHolder 1"/>
          <p:cNvSpPr>
            <a:spLocks noGrp="1"/>
          </p:cNvSpPr>
          <p:nvPr>
            <p:ph type="title"/>
          </p:nvPr>
        </p:nvSpPr>
        <p:spPr>
          <a:xfrm>
            <a:off x="336506" y="1125538"/>
            <a:ext cx="3742836" cy="107950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
        <p:nvSpPr>
          <p:cNvPr id="3" name="Inhaltsplatzhalter 2">
            <a:extLst>
              <a:ext uri="{FF2B5EF4-FFF2-40B4-BE49-F238E27FC236}">
                <a16:creationId xmlns:a16="http://schemas.microsoft.com/office/drawing/2014/main" id="{E777EAD2-1B43-4453-B842-90E148C168CB}"/>
              </a:ext>
            </a:extLst>
          </p:cNvPr>
          <p:cNvSpPr>
            <a:spLocks noGrp="1"/>
          </p:cNvSpPr>
          <p:nvPr>
            <p:ph sz="quarter" idx="12"/>
          </p:nvPr>
        </p:nvSpPr>
        <p:spPr>
          <a:xfrm>
            <a:off x="336507" y="2349500"/>
            <a:ext cx="3742837" cy="38163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PlaceHolder 3">
            <a:extLst>
              <a:ext uri="{FF2B5EF4-FFF2-40B4-BE49-F238E27FC236}">
                <a16:creationId xmlns:a16="http://schemas.microsoft.com/office/drawing/2014/main" id="{D687C8D5-9AE8-49B6-9A1F-BEF7D97A2A80}"/>
              </a:ext>
            </a:extLst>
          </p:cNvPr>
          <p:cNvSpPr>
            <a:spLocks noGrp="1"/>
          </p:cNvSpPr>
          <p:nvPr>
            <p:ph type="body" idx="10"/>
          </p:nvPr>
        </p:nvSpPr>
        <p:spPr>
          <a:xfrm>
            <a:off x="4211452" y="1125538"/>
            <a:ext cx="3743512" cy="5048220"/>
          </a:xfrm>
          <a:prstGeom prst="rect">
            <a:avLst/>
          </a:prstGeom>
        </p:spPr>
        <p:txBody>
          <a:bodyPr lIns="0" tIns="0" rIns="0" bIns="0" numCol="1" spcCol="144000" anchor="t" anchorCtr="0">
            <a:normAutofit/>
          </a:bodyPr>
          <a:lstStyle>
            <a:lvl1pPr marL="0" indent="0">
              <a:lnSpc>
                <a:spcPct val="120000"/>
              </a:lnSpc>
              <a:spcBef>
                <a:spcPts val="0"/>
              </a:spcBef>
              <a:spcAft>
                <a:spcPts val="800"/>
              </a:spcAft>
              <a:buFont typeface="Arial" pitchFamily="34" charset="0"/>
              <a:buChar char="•"/>
              <a:defRPr lang="de-DE" sz="1800" dirty="0">
                <a:solidFill>
                  <a:schemeClr val="tx1">
                    <a:lumMod val="65000"/>
                    <a:lumOff val="35000"/>
                  </a:schemeClr>
                </a:solidFill>
                <a:latin typeface="Calibri" pitchFamily="34" charset="0"/>
                <a:cs typeface="Calibri" pitchFamily="34" charset="0"/>
              </a:defRPr>
            </a:lvl1pPr>
          </a:lstStyle>
          <a:p>
            <a:endParaRPr lang="de-DE" sz="1600" b="0" strike="noStrike" spc="-1" dirty="0">
              <a:solidFill>
                <a:srgbClr val="00305E"/>
              </a:solidFill>
              <a:latin typeface="Open Sans"/>
            </a:endParaRPr>
          </a:p>
        </p:txBody>
      </p:sp>
      <p:sp>
        <p:nvSpPr>
          <p:cNvPr id="9" name="PlaceHolder 3">
            <a:extLst>
              <a:ext uri="{FF2B5EF4-FFF2-40B4-BE49-F238E27FC236}">
                <a16:creationId xmlns:a16="http://schemas.microsoft.com/office/drawing/2014/main" id="{D687C8D5-9AE8-49B6-9A1F-BEF7D97A2A80}"/>
              </a:ext>
            </a:extLst>
          </p:cNvPr>
          <p:cNvSpPr>
            <a:spLocks noGrp="1"/>
          </p:cNvSpPr>
          <p:nvPr>
            <p:ph type="body" idx="13"/>
          </p:nvPr>
        </p:nvSpPr>
        <p:spPr>
          <a:xfrm>
            <a:off x="8096004" y="1125538"/>
            <a:ext cx="3743512" cy="5048220"/>
          </a:xfrm>
          <a:prstGeom prst="rect">
            <a:avLst/>
          </a:prstGeom>
        </p:spPr>
        <p:txBody>
          <a:bodyPr lIns="0" tIns="0" rIns="0" bIns="0" numCol="1" spcCol="144000" anchor="t" anchorCtr="0">
            <a:normAutofit/>
          </a:bodyPr>
          <a:lstStyle>
            <a:lvl1pPr marL="0" indent="0">
              <a:lnSpc>
                <a:spcPct val="120000"/>
              </a:lnSpc>
              <a:spcBef>
                <a:spcPts val="0"/>
              </a:spcBef>
              <a:spcAft>
                <a:spcPts val="800"/>
              </a:spcAft>
              <a:buFont typeface="Arial" pitchFamily="34" charset="0"/>
              <a:buChar char="•"/>
              <a:defRPr lang="de-DE" sz="1800" dirty="0">
                <a:solidFill>
                  <a:schemeClr val="tx1">
                    <a:lumMod val="65000"/>
                    <a:lumOff val="35000"/>
                  </a:schemeClr>
                </a:solidFill>
                <a:latin typeface="Calibri" pitchFamily="34" charset="0"/>
                <a:cs typeface="Calibri" pitchFamily="34" charset="0"/>
              </a:defRPr>
            </a:lvl1pPr>
          </a:lstStyle>
          <a:p>
            <a:endParaRPr lang="de-DE" sz="1600" b="0" strike="noStrike" spc="-1" dirty="0">
              <a:solidFill>
                <a:srgbClr val="00305E"/>
              </a:solidFill>
              <a:latin typeface="Open Sans"/>
            </a:endParaRPr>
          </a:p>
        </p:txBody>
      </p:sp>
      <p:sp>
        <p:nvSpPr>
          <p:cNvPr id="10" name="PlaceHolder 2">
            <a:extLst>
              <a:ext uri="{FF2B5EF4-FFF2-40B4-BE49-F238E27FC236}">
                <a16:creationId xmlns:a16="http://schemas.microsoft.com/office/drawing/2014/main" id="{0269B3D2-A739-4E48-8A20-9B0CA7BBE0C5}"/>
              </a:ext>
            </a:extLst>
          </p:cNvPr>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Tree>
    <p:extLst>
      <p:ext uri="{BB962C8B-B14F-4D97-AF65-F5344CB8AC3E}">
        <p14:creationId xmlns:p14="http://schemas.microsoft.com/office/powerpoint/2010/main" val="23601027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Title top, 2Col">
    <p:spTree>
      <p:nvGrpSpPr>
        <p:cNvPr id="1" name=""/>
        <p:cNvGrpSpPr/>
        <p:nvPr/>
      </p:nvGrpSpPr>
      <p:grpSpPr>
        <a:xfrm>
          <a:off x="0" y="0"/>
          <a:ext cx="0" cy="0"/>
          <a:chOff x="0" y="0"/>
          <a:chExt cx="0" cy="0"/>
        </a:xfrm>
      </p:grpSpPr>
      <p:sp>
        <p:nvSpPr>
          <p:cNvPr id="9" name="PlaceHolder 1">
            <a:extLst>
              <a:ext uri="{FF2B5EF4-FFF2-40B4-BE49-F238E27FC236}">
                <a16:creationId xmlns:a16="http://schemas.microsoft.com/office/drawing/2014/main" id="{4AD67679-2134-4EF8-8E38-D17053AC135D}"/>
              </a:ext>
            </a:extLst>
          </p:cNvPr>
          <p:cNvSpPr>
            <a:spLocks noGrp="1"/>
          </p:cNvSpPr>
          <p:nvPr>
            <p:ph type="title"/>
          </p:nvPr>
        </p:nvSpPr>
        <p:spPr>
          <a:xfrm>
            <a:off x="336506" y="1125538"/>
            <a:ext cx="11518988" cy="107950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
        <p:nvSpPr>
          <p:cNvPr id="10" name="PlaceHolder 3">
            <a:extLst>
              <a:ext uri="{FF2B5EF4-FFF2-40B4-BE49-F238E27FC236}">
                <a16:creationId xmlns:a16="http://schemas.microsoft.com/office/drawing/2014/main" id="{D687C8D5-9AE8-49B6-9A1F-BEF7D97A2A80}"/>
              </a:ext>
            </a:extLst>
          </p:cNvPr>
          <p:cNvSpPr>
            <a:spLocks noGrp="1"/>
          </p:cNvSpPr>
          <p:nvPr>
            <p:ph type="body" idx="10"/>
          </p:nvPr>
        </p:nvSpPr>
        <p:spPr>
          <a:xfrm>
            <a:off x="336506" y="2349500"/>
            <a:ext cx="11518988" cy="3815804"/>
          </a:xfrm>
          <a:prstGeom prst="rect">
            <a:avLst/>
          </a:prstGeom>
        </p:spPr>
        <p:txBody>
          <a:bodyPr lIns="0" tIns="0" rIns="0" bIns="0" numCol="2" spcCol="144000" anchor="t" anchorCtr="0">
            <a:normAutofit/>
          </a:bodyPr>
          <a:lstStyle>
            <a:lvl1pPr marL="0" indent="0">
              <a:lnSpc>
                <a:spcPct val="120000"/>
              </a:lnSpc>
              <a:spcBef>
                <a:spcPts val="0"/>
              </a:spcBef>
              <a:spcAft>
                <a:spcPts val="800"/>
              </a:spcAft>
              <a:buFontTx/>
              <a:buNone/>
              <a:defRPr lang="de-DE" sz="1800" dirty="0">
                <a:solidFill>
                  <a:schemeClr val="tx1">
                    <a:lumMod val="65000"/>
                    <a:lumOff val="35000"/>
                  </a:schemeClr>
                </a:solidFill>
                <a:latin typeface="Calibri" pitchFamily="34" charset="0"/>
                <a:cs typeface="Calibri" pitchFamily="34" charset="0"/>
              </a:defRPr>
            </a:lvl1pPr>
          </a:lstStyle>
          <a:p>
            <a:endParaRPr lang="de-DE" sz="1600" b="0" strike="noStrike" spc="-1" dirty="0">
              <a:solidFill>
                <a:srgbClr val="00305E"/>
              </a:solidFill>
              <a:latin typeface="Open Sans"/>
            </a:endParaRPr>
          </a:p>
        </p:txBody>
      </p:sp>
      <p:sp>
        <p:nvSpPr>
          <p:cNvPr id="5" name="PlaceHolder 2">
            <a:extLst>
              <a:ext uri="{FF2B5EF4-FFF2-40B4-BE49-F238E27FC236}">
                <a16:creationId xmlns:a16="http://schemas.microsoft.com/office/drawing/2014/main" id="{A19C629D-BC1C-4C57-B53F-D994FF139723}"/>
              </a:ext>
            </a:extLst>
          </p:cNvPr>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Tree>
    <p:extLst>
      <p:ext uri="{BB962C8B-B14F-4D97-AF65-F5344CB8AC3E}">
        <p14:creationId xmlns:p14="http://schemas.microsoft.com/office/powerpoint/2010/main" val="17351517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ntent - Title top, 2Col (Image)">
    <p:spTree>
      <p:nvGrpSpPr>
        <p:cNvPr id="1" name=""/>
        <p:cNvGrpSpPr/>
        <p:nvPr/>
      </p:nvGrpSpPr>
      <p:grpSpPr>
        <a:xfrm>
          <a:off x="0" y="0"/>
          <a:ext cx="0" cy="0"/>
          <a:chOff x="0" y="0"/>
          <a:chExt cx="0" cy="0"/>
        </a:xfrm>
      </p:grpSpPr>
      <p:sp>
        <p:nvSpPr>
          <p:cNvPr id="9" name="PlaceHolder 1">
            <a:extLst>
              <a:ext uri="{FF2B5EF4-FFF2-40B4-BE49-F238E27FC236}">
                <a16:creationId xmlns:a16="http://schemas.microsoft.com/office/drawing/2014/main" id="{4AD67679-2134-4EF8-8E38-D17053AC135D}"/>
              </a:ext>
            </a:extLst>
          </p:cNvPr>
          <p:cNvSpPr>
            <a:spLocks noGrp="1"/>
          </p:cNvSpPr>
          <p:nvPr>
            <p:ph type="title"/>
          </p:nvPr>
        </p:nvSpPr>
        <p:spPr>
          <a:xfrm>
            <a:off x="336506" y="1125538"/>
            <a:ext cx="11518988" cy="107950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
        <p:nvSpPr>
          <p:cNvPr id="10" name="PlaceHolder 3">
            <a:extLst>
              <a:ext uri="{FF2B5EF4-FFF2-40B4-BE49-F238E27FC236}">
                <a16:creationId xmlns:a16="http://schemas.microsoft.com/office/drawing/2014/main" id="{D687C8D5-9AE8-49B6-9A1F-BEF7D97A2A80}"/>
              </a:ext>
            </a:extLst>
          </p:cNvPr>
          <p:cNvSpPr>
            <a:spLocks noGrp="1"/>
          </p:cNvSpPr>
          <p:nvPr>
            <p:ph type="body" idx="10"/>
          </p:nvPr>
        </p:nvSpPr>
        <p:spPr>
          <a:xfrm>
            <a:off x="336507" y="2349500"/>
            <a:ext cx="5687272" cy="3815804"/>
          </a:xfrm>
          <a:prstGeom prst="rect">
            <a:avLst/>
          </a:prstGeom>
        </p:spPr>
        <p:txBody>
          <a:bodyPr lIns="0" tIns="0" rIns="0" bIns="0" numCol="1" spcCol="144000" anchor="t" anchorCtr="0">
            <a:normAutofit/>
          </a:bodyPr>
          <a:lstStyle>
            <a:lvl1pPr marL="0" indent="0">
              <a:lnSpc>
                <a:spcPct val="120000"/>
              </a:lnSpc>
              <a:spcBef>
                <a:spcPts val="0"/>
              </a:spcBef>
              <a:spcAft>
                <a:spcPts val="800"/>
              </a:spcAft>
              <a:buFontTx/>
              <a:buNone/>
              <a:defRPr lang="de-DE" sz="1800" dirty="0">
                <a:solidFill>
                  <a:schemeClr val="tx1">
                    <a:lumMod val="65000"/>
                    <a:lumOff val="35000"/>
                  </a:schemeClr>
                </a:solidFill>
                <a:latin typeface="Calibri" pitchFamily="34" charset="0"/>
                <a:cs typeface="Calibri" pitchFamily="34" charset="0"/>
              </a:defRPr>
            </a:lvl1pPr>
          </a:lstStyle>
          <a:p>
            <a:endParaRPr lang="de-DE" sz="1600" b="0" strike="noStrike" spc="-1" dirty="0">
              <a:solidFill>
                <a:srgbClr val="00305E"/>
              </a:solidFill>
              <a:latin typeface="Open Sans"/>
            </a:endParaRPr>
          </a:p>
        </p:txBody>
      </p:sp>
      <p:sp>
        <p:nvSpPr>
          <p:cNvPr id="3" name="Inhaltsplatzhalter 2">
            <a:extLst>
              <a:ext uri="{FF2B5EF4-FFF2-40B4-BE49-F238E27FC236}">
                <a16:creationId xmlns:a16="http://schemas.microsoft.com/office/drawing/2014/main" id="{DBF7511D-4214-4C96-A001-AABD0D3E9697}"/>
              </a:ext>
            </a:extLst>
          </p:cNvPr>
          <p:cNvSpPr>
            <a:spLocks noGrp="1"/>
          </p:cNvSpPr>
          <p:nvPr>
            <p:ph sz="quarter" idx="12"/>
          </p:nvPr>
        </p:nvSpPr>
        <p:spPr>
          <a:xfrm>
            <a:off x="6168222" y="2349500"/>
            <a:ext cx="5687272" cy="38163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PlaceHolder 2">
            <a:extLst>
              <a:ext uri="{FF2B5EF4-FFF2-40B4-BE49-F238E27FC236}">
                <a16:creationId xmlns:a16="http://schemas.microsoft.com/office/drawing/2014/main" id="{9A399A32-7D19-4FD8-B95F-E5C71A54EFF6}"/>
              </a:ext>
            </a:extLst>
          </p:cNvPr>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Tree>
    <p:extLst>
      <p:ext uri="{BB962C8B-B14F-4D97-AF65-F5344CB8AC3E}">
        <p14:creationId xmlns:p14="http://schemas.microsoft.com/office/powerpoint/2010/main" val="13921096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Title top, 3Col">
    <p:spTree>
      <p:nvGrpSpPr>
        <p:cNvPr id="1" name=""/>
        <p:cNvGrpSpPr/>
        <p:nvPr/>
      </p:nvGrpSpPr>
      <p:grpSpPr>
        <a:xfrm>
          <a:off x="0" y="0"/>
          <a:ext cx="0" cy="0"/>
          <a:chOff x="0" y="0"/>
          <a:chExt cx="0" cy="0"/>
        </a:xfrm>
      </p:grpSpPr>
      <p:sp>
        <p:nvSpPr>
          <p:cNvPr id="11" name="PlaceHolder 1">
            <a:extLst>
              <a:ext uri="{FF2B5EF4-FFF2-40B4-BE49-F238E27FC236}">
                <a16:creationId xmlns:a16="http://schemas.microsoft.com/office/drawing/2014/main" id="{790B731D-78F7-480A-8FBC-5C23234E9FDA}"/>
              </a:ext>
            </a:extLst>
          </p:cNvPr>
          <p:cNvSpPr>
            <a:spLocks noGrp="1"/>
          </p:cNvSpPr>
          <p:nvPr>
            <p:ph type="title"/>
          </p:nvPr>
        </p:nvSpPr>
        <p:spPr>
          <a:xfrm>
            <a:off x="336506" y="1125538"/>
            <a:ext cx="11518988" cy="107950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
        <p:nvSpPr>
          <p:cNvPr id="3" name="Inhaltsplatzhalter 2">
            <a:extLst>
              <a:ext uri="{FF2B5EF4-FFF2-40B4-BE49-F238E27FC236}">
                <a16:creationId xmlns:a16="http://schemas.microsoft.com/office/drawing/2014/main" id="{64690645-B828-43DC-BCAE-32BC502DA5DB}"/>
              </a:ext>
            </a:extLst>
          </p:cNvPr>
          <p:cNvSpPr>
            <a:spLocks noGrp="1"/>
          </p:cNvSpPr>
          <p:nvPr>
            <p:ph sz="quarter" idx="12"/>
          </p:nvPr>
        </p:nvSpPr>
        <p:spPr>
          <a:xfrm>
            <a:off x="336507" y="2349500"/>
            <a:ext cx="3742836" cy="3816350"/>
          </a:xfrm>
          <a:prstGeom prst="rect">
            <a:avLst/>
          </a:prstGeom>
        </p:spPr>
        <p:txBody>
          <a:bodyPr lIns="0" tIns="0" rIns="0" bIns="0"/>
          <a:lstStyle>
            <a:lvl1pPr marL="0" indent="0">
              <a:lnSpc>
                <a:spcPct val="100000"/>
              </a:lnSpc>
              <a:buFontTx/>
              <a:buNone/>
              <a:defRPr lang="de-DE" sz="1700" smtClean="0"/>
            </a:lvl1pPr>
            <a:lvl2pPr marL="0" indent="0">
              <a:lnSpc>
                <a:spcPct val="100000"/>
              </a:lnSpc>
              <a:buFontTx/>
              <a:buNone/>
              <a:defRPr lang="de-DE" sz="1700" smtClean="0"/>
            </a:lvl2pPr>
            <a:lvl3pPr marL="0" indent="0">
              <a:lnSpc>
                <a:spcPct val="100000"/>
              </a:lnSpc>
              <a:buFontTx/>
              <a:buNone/>
              <a:defRPr lang="de-DE" sz="1700" smtClean="0"/>
            </a:lvl3pPr>
            <a:lvl4pPr marL="0" indent="0">
              <a:lnSpc>
                <a:spcPct val="100000"/>
              </a:lnSpc>
              <a:buFontTx/>
              <a:buNone/>
              <a:defRPr lang="de-DE" sz="1700" smtClean="0"/>
            </a:lvl4pPr>
            <a:lvl5pPr marL="0" indent="0">
              <a:lnSpc>
                <a:spcPct val="100000"/>
              </a:lnSpc>
              <a:buFontTx/>
              <a:buNone/>
              <a:defRPr lang="de-DE" sz="17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6" name="Inhaltsplatzhalter 2">
            <a:extLst>
              <a:ext uri="{FF2B5EF4-FFF2-40B4-BE49-F238E27FC236}">
                <a16:creationId xmlns:a16="http://schemas.microsoft.com/office/drawing/2014/main" id="{6A347275-7028-4370-B204-3293E2500A63}"/>
              </a:ext>
            </a:extLst>
          </p:cNvPr>
          <p:cNvSpPr>
            <a:spLocks noGrp="1"/>
          </p:cNvSpPr>
          <p:nvPr>
            <p:ph sz="quarter" idx="13"/>
          </p:nvPr>
        </p:nvSpPr>
        <p:spPr>
          <a:xfrm>
            <a:off x="4225376" y="2349500"/>
            <a:ext cx="3742836" cy="3816350"/>
          </a:xfrm>
          <a:prstGeom prst="rect">
            <a:avLst/>
          </a:prstGeom>
        </p:spPr>
        <p:txBody>
          <a:bodyPr lIns="0" tIns="0" rIns="0" bIns="0"/>
          <a:lstStyle>
            <a:lvl1pPr marL="0" indent="0">
              <a:lnSpc>
                <a:spcPct val="100000"/>
              </a:lnSpc>
              <a:buFontTx/>
              <a:buNone/>
              <a:defRPr lang="de-DE" sz="1700" smtClean="0"/>
            </a:lvl1pPr>
            <a:lvl2pPr marL="0" indent="0">
              <a:lnSpc>
                <a:spcPct val="100000"/>
              </a:lnSpc>
              <a:buFontTx/>
              <a:buNone/>
              <a:defRPr lang="de-DE" sz="1700" smtClean="0"/>
            </a:lvl2pPr>
            <a:lvl3pPr marL="0" indent="0">
              <a:lnSpc>
                <a:spcPct val="100000"/>
              </a:lnSpc>
              <a:buFontTx/>
              <a:buNone/>
              <a:defRPr lang="de-DE" sz="1700" smtClean="0"/>
            </a:lvl3pPr>
            <a:lvl4pPr marL="0" indent="0">
              <a:lnSpc>
                <a:spcPct val="100000"/>
              </a:lnSpc>
              <a:buFontTx/>
              <a:buNone/>
              <a:defRPr lang="de-DE" sz="1700" smtClean="0"/>
            </a:lvl4pPr>
            <a:lvl5pPr marL="0" indent="0">
              <a:lnSpc>
                <a:spcPct val="100000"/>
              </a:lnSpc>
              <a:buFontTx/>
              <a:buNone/>
              <a:defRPr lang="de-DE" sz="17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Inhaltsplatzhalter 2">
            <a:extLst>
              <a:ext uri="{FF2B5EF4-FFF2-40B4-BE49-F238E27FC236}">
                <a16:creationId xmlns:a16="http://schemas.microsoft.com/office/drawing/2014/main" id="{FF286065-87C8-4B9E-BE52-193BCA89E604}"/>
              </a:ext>
            </a:extLst>
          </p:cNvPr>
          <p:cNvSpPr>
            <a:spLocks noGrp="1"/>
          </p:cNvSpPr>
          <p:nvPr>
            <p:ph sz="quarter" idx="14"/>
          </p:nvPr>
        </p:nvSpPr>
        <p:spPr>
          <a:xfrm>
            <a:off x="8112659" y="2349500"/>
            <a:ext cx="3742836" cy="3816350"/>
          </a:xfrm>
          <a:prstGeom prst="rect">
            <a:avLst/>
          </a:prstGeom>
        </p:spPr>
        <p:txBody>
          <a:bodyPr lIns="0" tIns="0" rIns="0" bIns="0"/>
          <a:lstStyle>
            <a:lvl1pPr marL="0" indent="0">
              <a:lnSpc>
                <a:spcPct val="100000"/>
              </a:lnSpc>
              <a:buFontTx/>
              <a:buNone/>
              <a:defRPr lang="de-DE" sz="1700" smtClean="0"/>
            </a:lvl1pPr>
            <a:lvl2pPr marL="0" indent="0">
              <a:lnSpc>
                <a:spcPct val="100000"/>
              </a:lnSpc>
              <a:buFontTx/>
              <a:buNone/>
              <a:defRPr lang="de-DE" sz="1700" smtClean="0"/>
            </a:lvl2pPr>
            <a:lvl3pPr marL="0" indent="0">
              <a:lnSpc>
                <a:spcPct val="100000"/>
              </a:lnSpc>
              <a:buFontTx/>
              <a:buNone/>
              <a:defRPr lang="de-DE" sz="1700" smtClean="0"/>
            </a:lvl3pPr>
            <a:lvl4pPr marL="0" indent="0">
              <a:lnSpc>
                <a:spcPct val="100000"/>
              </a:lnSpc>
              <a:buFontTx/>
              <a:buNone/>
              <a:defRPr lang="de-DE" sz="1700" smtClean="0"/>
            </a:lvl4pPr>
            <a:lvl5pPr marL="0" indent="0">
              <a:lnSpc>
                <a:spcPct val="100000"/>
              </a:lnSpc>
              <a:buFontTx/>
              <a:buNone/>
              <a:defRPr lang="de-DE" sz="17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PlaceHolder 2">
            <a:extLst>
              <a:ext uri="{FF2B5EF4-FFF2-40B4-BE49-F238E27FC236}">
                <a16:creationId xmlns:a16="http://schemas.microsoft.com/office/drawing/2014/main" id="{694DE452-7ABF-4B07-A9D5-7F504FE429BA}"/>
              </a:ext>
            </a:extLst>
          </p:cNvPr>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Tree>
    <p:extLst>
      <p:ext uri="{BB962C8B-B14F-4D97-AF65-F5344CB8AC3E}">
        <p14:creationId xmlns:p14="http://schemas.microsoft.com/office/powerpoint/2010/main" val="3964584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tle top, 4Col">
    <p:spTree>
      <p:nvGrpSpPr>
        <p:cNvPr id="1" name=""/>
        <p:cNvGrpSpPr/>
        <p:nvPr/>
      </p:nvGrpSpPr>
      <p:grpSpPr>
        <a:xfrm>
          <a:off x="0" y="0"/>
          <a:ext cx="0" cy="0"/>
          <a:chOff x="0" y="0"/>
          <a:chExt cx="0" cy="0"/>
        </a:xfrm>
      </p:grpSpPr>
      <p:sp>
        <p:nvSpPr>
          <p:cNvPr id="11" name="PlaceHolder 1">
            <a:extLst>
              <a:ext uri="{FF2B5EF4-FFF2-40B4-BE49-F238E27FC236}">
                <a16:creationId xmlns:a16="http://schemas.microsoft.com/office/drawing/2014/main" id="{790B731D-78F7-480A-8FBC-5C23234E9FDA}"/>
              </a:ext>
            </a:extLst>
          </p:cNvPr>
          <p:cNvSpPr>
            <a:spLocks noGrp="1"/>
          </p:cNvSpPr>
          <p:nvPr>
            <p:ph type="title"/>
          </p:nvPr>
        </p:nvSpPr>
        <p:spPr>
          <a:xfrm>
            <a:off x="336506" y="1125538"/>
            <a:ext cx="11518988" cy="1079500"/>
          </a:xfrm>
          <a:prstGeom prst="rect">
            <a:avLst/>
          </a:prstGeom>
        </p:spPr>
        <p:txBody>
          <a:bodyPr lIns="0" tIns="0" rIns="0" bIns="0" anchor="t" anchorCtr="0">
            <a:noAutofit/>
          </a:bodyPr>
          <a:lstStyle>
            <a:lvl1pPr>
              <a:lnSpc>
                <a:spcPct val="100000"/>
              </a:lnSpc>
              <a:defRPr sz="2800" b="1">
                <a:solidFill>
                  <a:schemeClr val="tx1">
                    <a:lumMod val="65000"/>
                    <a:lumOff val="35000"/>
                  </a:schemeClr>
                </a:solidFill>
                <a:latin typeface="Calibri" pitchFamily="34" charset="0"/>
                <a:cs typeface="Calibri" pitchFamily="34" charset="0"/>
              </a:defRPr>
            </a:lvl1pPr>
          </a:lstStyle>
          <a:p>
            <a:endParaRPr lang="de-DE" sz="1620" b="0" strike="noStrike" spc="-1" dirty="0">
              <a:solidFill>
                <a:srgbClr val="00305E"/>
              </a:solidFill>
              <a:latin typeface="Open Sans"/>
            </a:endParaRPr>
          </a:p>
        </p:txBody>
      </p:sp>
      <p:sp>
        <p:nvSpPr>
          <p:cNvPr id="6" name="Inhaltsplatzhalter 2">
            <a:extLst>
              <a:ext uri="{FF2B5EF4-FFF2-40B4-BE49-F238E27FC236}">
                <a16:creationId xmlns:a16="http://schemas.microsoft.com/office/drawing/2014/main" id="{916CB9F8-4DAC-4741-988F-A882D49D3D4D}"/>
              </a:ext>
            </a:extLst>
          </p:cNvPr>
          <p:cNvSpPr>
            <a:spLocks noGrp="1"/>
          </p:cNvSpPr>
          <p:nvPr>
            <p:ph sz="quarter" idx="12"/>
          </p:nvPr>
        </p:nvSpPr>
        <p:spPr>
          <a:xfrm>
            <a:off x="336507" y="2349500"/>
            <a:ext cx="5687271" cy="3816350"/>
          </a:xfrm>
          <a:prstGeom prst="rect">
            <a:avLst/>
          </a:prstGeom>
        </p:spPr>
        <p:txBody>
          <a:bodyPr lIns="0" tIns="0" rIns="0" bIns="0" numCol="2" spcCol="144000"/>
          <a:lstStyle>
            <a:lvl1pPr marL="0" indent="0">
              <a:lnSpc>
                <a:spcPct val="100000"/>
              </a:lnSpc>
              <a:buFontTx/>
              <a:buNone/>
              <a:defRPr lang="de-DE" sz="1700" smtClean="0"/>
            </a:lvl1pPr>
            <a:lvl2pPr marL="0" indent="0">
              <a:lnSpc>
                <a:spcPct val="100000"/>
              </a:lnSpc>
              <a:buFontTx/>
              <a:buNone/>
              <a:defRPr lang="de-DE" sz="1700" smtClean="0"/>
            </a:lvl2pPr>
            <a:lvl3pPr marL="0" indent="0">
              <a:lnSpc>
                <a:spcPct val="100000"/>
              </a:lnSpc>
              <a:buFontTx/>
              <a:buNone/>
              <a:defRPr lang="de-DE" sz="1700" smtClean="0"/>
            </a:lvl3pPr>
            <a:lvl4pPr marL="0" indent="0">
              <a:lnSpc>
                <a:spcPct val="100000"/>
              </a:lnSpc>
              <a:buFontTx/>
              <a:buNone/>
              <a:defRPr lang="de-DE" sz="1700" smtClean="0"/>
            </a:lvl4pPr>
            <a:lvl5pPr marL="0" indent="0">
              <a:lnSpc>
                <a:spcPct val="100000"/>
              </a:lnSpc>
              <a:buFontTx/>
              <a:buNone/>
              <a:defRPr lang="de-DE" sz="17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Inhaltsplatzhalter 2">
            <a:extLst>
              <a:ext uri="{FF2B5EF4-FFF2-40B4-BE49-F238E27FC236}">
                <a16:creationId xmlns:a16="http://schemas.microsoft.com/office/drawing/2014/main" id="{C005C0F6-BEFF-4B15-B336-D8EF7200847A}"/>
              </a:ext>
            </a:extLst>
          </p:cNvPr>
          <p:cNvSpPr>
            <a:spLocks noGrp="1"/>
          </p:cNvSpPr>
          <p:nvPr>
            <p:ph sz="quarter" idx="13"/>
          </p:nvPr>
        </p:nvSpPr>
        <p:spPr>
          <a:xfrm>
            <a:off x="6168224" y="2355850"/>
            <a:ext cx="5687271" cy="3816350"/>
          </a:xfrm>
          <a:prstGeom prst="rect">
            <a:avLst/>
          </a:prstGeom>
        </p:spPr>
        <p:txBody>
          <a:bodyPr lIns="0" tIns="0" rIns="0" bIns="0" numCol="2" spcCol="144000"/>
          <a:lstStyle>
            <a:lvl1pPr marL="0" indent="0">
              <a:lnSpc>
                <a:spcPct val="100000"/>
              </a:lnSpc>
              <a:buFontTx/>
              <a:buNone/>
              <a:defRPr lang="de-DE" sz="1700" smtClean="0"/>
            </a:lvl1pPr>
            <a:lvl2pPr marL="0" indent="0">
              <a:lnSpc>
                <a:spcPct val="100000"/>
              </a:lnSpc>
              <a:buFontTx/>
              <a:buNone/>
              <a:defRPr lang="de-DE" sz="1700" smtClean="0"/>
            </a:lvl2pPr>
            <a:lvl3pPr marL="0" indent="0">
              <a:lnSpc>
                <a:spcPct val="100000"/>
              </a:lnSpc>
              <a:buFontTx/>
              <a:buNone/>
              <a:defRPr lang="de-DE" sz="1700" smtClean="0"/>
            </a:lvl3pPr>
            <a:lvl4pPr marL="0" indent="0">
              <a:lnSpc>
                <a:spcPct val="100000"/>
              </a:lnSpc>
              <a:buFontTx/>
              <a:buNone/>
              <a:defRPr lang="de-DE" sz="1700" smtClean="0"/>
            </a:lvl4pPr>
            <a:lvl5pPr marL="0" indent="0">
              <a:lnSpc>
                <a:spcPct val="100000"/>
              </a:lnSpc>
              <a:buFontTx/>
              <a:buNone/>
              <a:defRPr lang="de-DE" sz="17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PlaceHolder 2">
            <a:extLst>
              <a:ext uri="{FF2B5EF4-FFF2-40B4-BE49-F238E27FC236}">
                <a16:creationId xmlns:a16="http://schemas.microsoft.com/office/drawing/2014/main" id="{04B4BF80-CFEA-480B-B1D4-7C3EBD41ED6F}"/>
              </a:ext>
            </a:extLst>
          </p:cNvPr>
          <p:cNvSpPr>
            <a:spLocks noGrp="1"/>
          </p:cNvSpPr>
          <p:nvPr>
            <p:ph type="subTitle" idx="11"/>
          </p:nvPr>
        </p:nvSpPr>
        <p:spPr>
          <a:xfrm>
            <a:off x="1344091" y="44624"/>
            <a:ext cx="8423839" cy="648072"/>
          </a:xfrm>
          <a:prstGeom prst="rect">
            <a:avLst/>
          </a:prstGeom>
        </p:spPr>
        <p:txBody>
          <a:bodyPr lIns="0" tIns="72000" rIns="0" bIns="0" anchor="ctr" anchorCtr="0">
            <a:noAutofit/>
          </a:bodyPr>
          <a:lstStyle>
            <a:lvl1pPr marL="0" indent="0" algn="l">
              <a:lnSpc>
                <a:spcPct val="85000"/>
              </a:lnSpc>
              <a:spcBef>
                <a:spcPts val="0"/>
              </a:spcBef>
              <a:buFontTx/>
              <a:buNone/>
              <a:defRPr lang="de-DE" sz="2400" b="1" dirty="0">
                <a:solidFill>
                  <a:srgbClr val="6F7072"/>
                </a:solidFill>
              </a:defRPr>
            </a:lvl1pPr>
          </a:lstStyle>
          <a:p>
            <a:pPr algn="ctr"/>
            <a:endParaRPr lang="de-DE" sz="3200" b="0" strike="noStrike" spc="-1" dirty="0">
              <a:latin typeface="Arial"/>
            </a:endParaRPr>
          </a:p>
        </p:txBody>
      </p:sp>
    </p:spTree>
    <p:extLst>
      <p:ext uri="{BB962C8B-B14F-4D97-AF65-F5344CB8AC3E}">
        <p14:creationId xmlns:p14="http://schemas.microsoft.com/office/powerpoint/2010/main" val="19876359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redits &amp; illu">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3" name="PlaceHolder 3">
            <a:extLst>
              <a:ext uri="{FF2B5EF4-FFF2-40B4-BE49-F238E27FC236}">
                <a16:creationId xmlns:a16="http://schemas.microsoft.com/office/drawing/2014/main" id="{4F2FA0ED-B508-4462-A88B-B44BEE9FF988}"/>
              </a:ext>
            </a:extLst>
          </p:cNvPr>
          <p:cNvSpPr>
            <a:spLocks noGrp="1"/>
          </p:cNvSpPr>
          <p:nvPr>
            <p:ph type="body" idx="10"/>
          </p:nvPr>
        </p:nvSpPr>
        <p:spPr>
          <a:xfrm>
            <a:off x="2280147" y="3645024"/>
            <a:ext cx="7631706" cy="2520280"/>
          </a:xfrm>
          <a:prstGeom prst="rect">
            <a:avLst/>
          </a:prstGeom>
        </p:spPr>
        <p:txBody>
          <a:bodyPr lIns="0" tIns="0" rIns="0" bIns="0" numCol="1" spcCol="144000" anchor="t" anchorCtr="0">
            <a:normAutofit/>
          </a:bodyPr>
          <a:lstStyle>
            <a:lvl1pPr marL="0" indent="0" algn="ctr">
              <a:lnSpc>
                <a:spcPct val="100000"/>
              </a:lnSpc>
              <a:spcBef>
                <a:spcPts val="0"/>
              </a:spcBef>
              <a:spcAft>
                <a:spcPts val="800"/>
              </a:spcAft>
              <a:buFontTx/>
              <a:buNone/>
              <a:defRPr lang="de-DE" dirty="0">
                <a:solidFill>
                  <a:srgbClr val="4D4D4D"/>
                </a:solidFill>
              </a:defRPr>
            </a:lvl1pPr>
          </a:lstStyle>
          <a:p>
            <a:endParaRPr lang="de-DE" sz="1600" b="0" strike="noStrike" spc="-1" dirty="0">
              <a:solidFill>
                <a:srgbClr val="00305E"/>
              </a:solidFill>
              <a:latin typeface="Open Sans"/>
            </a:endParaRPr>
          </a:p>
        </p:txBody>
      </p:sp>
      <p:sp>
        <p:nvSpPr>
          <p:cNvPr id="4" name="PlaceHolder 1">
            <a:extLst>
              <a:ext uri="{FF2B5EF4-FFF2-40B4-BE49-F238E27FC236}">
                <a16:creationId xmlns:a16="http://schemas.microsoft.com/office/drawing/2014/main" id="{99EC3911-A688-4A83-A930-2EF7EAB3CFAE}"/>
              </a:ext>
            </a:extLst>
          </p:cNvPr>
          <p:cNvSpPr>
            <a:spLocks noGrp="1"/>
          </p:cNvSpPr>
          <p:nvPr>
            <p:ph type="title"/>
          </p:nvPr>
        </p:nvSpPr>
        <p:spPr>
          <a:xfrm>
            <a:off x="2280147" y="2349501"/>
            <a:ext cx="7631706" cy="1152525"/>
          </a:xfrm>
          <a:prstGeom prst="rect">
            <a:avLst/>
          </a:prstGeom>
        </p:spPr>
        <p:txBody>
          <a:bodyPr lIns="0" tIns="0" rIns="0" bIns="0" anchor="t" anchorCtr="0">
            <a:noAutofit/>
          </a:bodyPr>
          <a:lstStyle>
            <a:lvl1pPr algn="ctr">
              <a:lnSpc>
                <a:spcPct val="100000"/>
              </a:lnSpc>
              <a:defRPr lang="de-DE" dirty="0">
                <a:solidFill>
                  <a:srgbClr val="4D4D4D"/>
                </a:solidFill>
                <a:latin typeface="+mj-lt"/>
              </a:defRPr>
            </a:lvl1pPr>
          </a:lstStyle>
          <a:p>
            <a:endParaRPr lang="de-DE" sz="1620" b="0" strike="noStrike" spc="-1" dirty="0">
              <a:solidFill>
                <a:srgbClr val="00305E"/>
              </a:solidFill>
              <a:latin typeface="Open Sans"/>
            </a:endParaRPr>
          </a:p>
        </p:txBody>
      </p:sp>
    </p:spTree>
    <p:extLst>
      <p:ext uri="{BB962C8B-B14F-4D97-AF65-F5344CB8AC3E}">
        <p14:creationId xmlns:p14="http://schemas.microsoft.com/office/powerpoint/2010/main" val="1715312566"/>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1_Titelfolie_TUD_weiß-blau">
    <p:spTree>
      <p:nvGrpSpPr>
        <p:cNvPr id="1" name=""/>
        <p:cNvGrpSpPr/>
        <p:nvPr/>
      </p:nvGrpSpPr>
      <p:grpSpPr>
        <a:xfrm>
          <a:off x="0" y="0"/>
          <a:ext cx="0" cy="0"/>
          <a:chOff x="0" y="0"/>
          <a:chExt cx="0" cy="0"/>
        </a:xfrm>
      </p:grpSpPr>
      <p:pic>
        <p:nvPicPr>
          <p:cNvPr id="14" name="Grafik 13" descr="Logo. Acht unregelmäßige Dreiecksflächen sind, im Uhrzeigersinn einen Farbverlauf von dunkelblau bis hellgrün ergebend, zu einem regelmäßig achteckigen Ring angeordnet. Links daneben zweizeilig der Schriftzug &quot;DRESDEN concept" title="Logo Dresden concept"/>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10406348" y="327901"/>
            <a:ext cx="1468046" cy="548987"/>
          </a:xfrm>
          <a:prstGeom prst="rect">
            <a:avLst/>
          </a:prstGeom>
        </p:spPr>
      </p:pic>
      <p:pic>
        <p:nvPicPr>
          <p:cNvPr id="12" name="Grafik 11" descr="Logo. Schriftzug &quot;Technische Universität Dresden&quot;. Links davon befindet sich ein Achteck, das in zwei Bereiche aufgeteilt ist, die zusammen die Buchstaben &quot;T&quot; und &quot;U&quot; ergeben." title="Logo der TU Dresd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sp>
        <p:nvSpPr>
          <p:cNvPr id="13" name="Rechteck 12"/>
          <p:cNvSpPr/>
          <p:nvPr/>
        </p:nvSpPr>
        <p:spPr>
          <a:xfrm>
            <a:off x="0" y="1204912"/>
            <a:ext cx="12192000" cy="5653089"/>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8"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9"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20"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21"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22"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23"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pic>
        <p:nvPicPr>
          <p:cNvPr id="11" name="Grafik 10">
            <a:extLst>
              <a:ext uri="{FF2B5EF4-FFF2-40B4-BE49-F238E27FC236}">
                <a16:creationId xmlns:a16="http://schemas.microsoft.com/office/drawing/2014/main" id="{42339AD9-3FFD-4C41-A5F0-EA3C01141C2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5" name="Picture 2" descr="Cluster Retreat 2021 | ct.qmat">
            <a:extLst>
              <a:ext uri="{FF2B5EF4-FFF2-40B4-BE49-F238E27FC236}">
                <a16:creationId xmlns:a16="http://schemas.microsoft.com/office/drawing/2014/main" id="{5546536E-79A8-498B-B7C2-E2D7DD21928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767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1_Titelfolie_TUD_blau">
    <p:spTree>
      <p:nvGrpSpPr>
        <p:cNvPr id="1" name=""/>
        <p:cNvGrpSpPr/>
        <p:nvPr/>
      </p:nvGrpSpPr>
      <p:grpSpPr>
        <a:xfrm>
          <a:off x="0" y="0"/>
          <a:ext cx="0" cy="0"/>
          <a:chOff x="0" y="0"/>
          <a:chExt cx="0" cy="0"/>
        </a:xfrm>
      </p:grpSpPr>
      <p:pic>
        <p:nvPicPr>
          <p:cNvPr id="4" name="Grafik 3" descr="Logo. Acht unregelmäßige Dreiecksflächen sind, im Uhrzeigersinn zu einem regelmäßig achteckigen Ring angeordnet. Links daneben zweizeilig der Schriftzug &quot;DRESDEN concept" title="Logo Dresden concep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7694" y="329323"/>
            <a:ext cx="1463906" cy="543600"/>
          </a:xfrm>
          <a:prstGeom prst="rect">
            <a:avLst/>
          </a:prstGeom>
        </p:spPr>
      </p:pic>
      <p:sp>
        <p:nvSpPr>
          <p:cNvPr id="12"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18"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spTree>
    <p:extLst>
      <p:ext uri="{BB962C8B-B14F-4D97-AF65-F5344CB8AC3E}">
        <p14:creationId xmlns:p14="http://schemas.microsoft.com/office/powerpoint/2010/main" val="7381545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_Titelfolie_TUD_blauverlauf">
    <p:spTree>
      <p:nvGrpSpPr>
        <p:cNvPr id="1" name=""/>
        <p:cNvGrpSpPr/>
        <p:nvPr/>
      </p:nvGrpSpPr>
      <p:grpSpPr>
        <a:xfrm>
          <a:off x="0" y="0"/>
          <a:ext cx="0" cy="0"/>
          <a:chOff x="0" y="0"/>
          <a:chExt cx="0" cy="0"/>
        </a:xfrm>
      </p:grpSpPr>
      <p:sp>
        <p:nvSpPr>
          <p:cNvPr id="13" name="Rechteck 12"/>
          <p:cNvSpPr/>
          <p:nvPr/>
        </p:nvSpPr>
        <p:spPr>
          <a:xfrm>
            <a:off x="0" y="0"/>
            <a:ext cx="12192000" cy="6858001"/>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18"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pic>
        <p:nvPicPr>
          <p:cNvPr id="20" name="Grafik 19" descr="Logo. Schriftzug &quot;Technische Universität Dresden&quot;. Links davon befindet sich ein Achteck, das in zwei Bereiche aufgeteilt ist, die zusammen die Buchstaben &quot;T&quot; und &quot;U&quot; ergeben." title="Logo der TU Dresd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304" y="349731"/>
            <a:ext cx="1765029" cy="514800"/>
          </a:xfrm>
          <a:prstGeom prst="rect">
            <a:avLst/>
          </a:prstGeom>
        </p:spPr>
      </p:pic>
    </p:spTree>
    <p:extLst>
      <p:ext uri="{BB962C8B-B14F-4D97-AF65-F5344CB8AC3E}">
        <p14:creationId xmlns:p14="http://schemas.microsoft.com/office/powerpoint/2010/main" val="10165624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1_Titelfolie_TUD_weiß">
    <p:spTree>
      <p:nvGrpSpPr>
        <p:cNvPr id="1" name=""/>
        <p:cNvGrpSpPr/>
        <p:nvPr/>
      </p:nvGrpSpPr>
      <p:grpSpPr>
        <a:xfrm>
          <a:off x="0" y="0"/>
          <a:ext cx="0" cy="0"/>
          <a:chOff x="0" y="0"/>
          <a:chExt cx="0" cy="0"/>
        </a:xfrm>
      </p:grpSpPr>
      <p:sp>
        <p:nvSpPr>
          <p:cNvPr id="7"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accent1"/>
                </a:solidFill>
              </a:defRPr>
            </a:lvl1pPr>
          </a:lstStyle>
          <a:p>
            <a:pPr lvl="0"/>
            <a:r>
              <a:rPr lang="de-DE" dirty="0"/>
              <a:t>Ort oder Anlass des Vortrags // 18. Februar 2022</a:t>
            </a:r>
          </a:p>
        </p:txBody>
      </p:sp>
      <p:pic>
        <p:nvPicPr>
          <p:cNvPr id="10" name="Grafik 9"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41508414-A1A9-45AD-88AD-D61CF8C93B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6" name="Grafik 15">
            <a:extLst>
              <a:ext uri="{FF2B5EF4-FFF2-40B4-BE49-F238E27FC236}">
                <a16:creationId xmlns:a16="http://schemas.microsoft.com/office/drawing/2014/main" id="{E906D2E1-A427-4F43-895D-D1F92A4352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8" name="Picture 2" descr="Cluster Retreat 2021 | ct.qmat">
            <a:extLst>
              <a:ext uri="{FF2B5EF4-FFF2-40B4-BE49-F238E27FC236}">
                <a16:creationId xmlns:a16="http://schemas.microsoft.com/office/drawing/2014/main" id="{8C00887D-6453-4117-B38D-F7C79D5CE8D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19" name="Grafik 18">
            <a:extLst>
              <a:ext uri="{FF2B5EF4-FFF2-40B4-BE49-F238E27FC236}">
                <a16:creationId xmlns:a16="http://schemas.microsoft.com/office/drawing/2014/main" id="{E45BFEFE-87C4-4EEC-A14D-D8D0535331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1270768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Titelfolie_TUD_Foto_a">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0"/>
            <a:ext cx="12192000" cy="6858000"/>
          </a:xfrm>
          <a:solidFill>
            <a:schemeClr val="bg1">
              <a:lumMod val="95000"/>
            </a:schemeClr>
          </a:solidFill>
        </p:spPr>
        <p:txBody>
          <a:bodyPr/>
          <a:lstStyle/>
          <a:p>
            <a:r>
              <a:rPr lang="de-DE"/>
              <a:t>Bild durch Klicken auf Symbol hinzufügen</a:t>
            </a:r>
            <a:endParaRPr lang="de-DE" dirty="0"/>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5" name="Grafik 14"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4847B403-11B3-4C98-A9F8-5C55171CF9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6" name="Grafik 15">
            <a:extLst>
              <a:ext uri="{FF2B5EF4-FFF2-40B4-BE49-F238E27FC236}">
                <a16:creationId xmlns:a16="http://schemas.microsoft.com/office/drawing/2014/main" id="{D0310FFB-CBB1-4E98-A30A-8AF7E3FCF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7" name="Picture 2" descr="Cluster Retreat 2021 | ct.qmat">
            <a:extLst>
              <a:ext uri="{FF2B5EF4-FFF2-40B4-BE49-F238E27FC236}">
                <a16:creationId xmlns:a16="http://schemas.microsoft.com/office/drawing/2014/main" id="{E7D49D9C-1BDC-4C97-BD8B-D109BBDCA76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18" name="Grafik 17">
            <a:extLst>
              <a:ext uri="{FF2B5EF4-FFF2-40B4-BE49-F238E27FC236}">
                <a16:creationId xmlns:a16="http://schemas.microsoft.com/office/drawing/2014/main" id="{DCCF9D08-E569-430C-93EE-DA7BBB9FE12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5252888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3_Titelfolie_TUD_weiß+Foto">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0"/>
            <a:ext cx="12192000" cy="6858000"/>
          </a:xfrm>
          <a:solidFill>
            <a:schemeClr val="bg1">
              <a:lumMod val="95000"/>
            </a:schemeClr>
          </a:solidFill>
        </p:spPr>
        <p:txBody>
          <a:bodyPr/>
          <a:lstStyle/>
          <a:p>
            <a:r>
              <a:rPr lang="de-DE"/>
              <a:t>Bild durch Klicken auf Symbol hinzufügen</a:t>
            </a:r>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5" name="Grafik 14"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C1DAADF0-7D64-4FEB-BCC8-C662DFC4F4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8" name="Grafik 17">
            <a:extLst>
              <a:ext uri="{FF2B5EF4-FFF2-40B4-BE49-F238E27FC236}">
                <a16:creationId xmlns:a16="http://schemas.microsoft.com/office/drawing/2014/main" id="{67B2DDEF-2591-4ABE-8F1D-F35BA46880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9" name="Picture 2" descr="Cluster Retreat 2021 | ct.qmat">
            <a:extLst>
              <a:ext uri="{FF2B5EF4-FFF2-40B4-BE49-F238E27FC236}">
                <a16:creationId xmlns:a16="http://schemas.microsoft.com/office/drawing/2014/main" id="{B973B483-0574-4007-9E62-4F95B9B773E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DCEC5663-D658-4977-9A83-1558B9C7C1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6724389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4_Titelfolie_TUD_Foto_a">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1204913"/>
            <a:ext cx="12192000" cy="5653086"/>
          </a:xfrm>
          <a:solidFill>
            <a:schemeClr val="bg1">
              <a:lumMod val="95000"/>
            </a:schemeClr>
          </a:solidFill>
        </p:spPr>
        <p:txBody>
          <a:bodyPr/>
          <a:lstStyle/>
          <a:p>
            <a:r>
              <a:rPr lang="de-DE"/>
              <a:t>Bild durch Klicken auf Symbol hinzufügen</a:t>
            </a:r>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6" name="Grafik 15"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B78A3511-BE98-4120-B113-4518EFEBC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7" name="Grafik 16">
            <a:extLst>
              <a:ext uri="{FF2B5EF4-FFF2-40B4-BE49-F238E27FC236}">
                <a16:creationId xmlns:a16="http://schemas.microsoft.com/office/drawing/2014/main" id="{E145EB2E-C828-4774-96FB-F6E2A90C82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9" name="Picture 2" descr="Cluster Retreat 2021 | ct.qmat">
            <a:extLst>
              <a:ext uri="{FF2B5EF4-FFF2-40B4-BE49-F238E27FC236}">
                <a16:creationId xmlns:a16="http://schemas.microsoft.com/office/drawing/2014/main" id="{0B595882-5AC8-457B-A1D8-F351A26EBB1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9E0ED651-1A62-4BF7-B510-F92C7740294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34360250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2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chemeClr val="accent5"/>
              </a:gs>
              <a:gs pos="100000">
                <a:schemeClr val="accent4"/>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3347DD67-3A7D-43DE-9828-59A76EBF18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3F84DB45-8512-4DB6-8E29-DEA185DA202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9F2C331C-5185-48C0-8615-93F2443D370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D2E307AA-420A-46BF-9397-47480E3E67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42624607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3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rgbClr val="951B81"/>
              </a:gs>
              <a:gs pos="100000">
                <a:srgbClr val="59358C"/>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84130748-8D8C-4374-9220-84217A3A80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ED92773C-4CB1-46A3-837D-2D057C7EA4B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D90D08ED-5E29-4032-818D-2E4E318981D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DC1688D9-5617-45CE-AB03-7E3CC0C7BCF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356785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4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rgbClr val="DE2526"/>
              </a:gs>
              <a:gs pos="100000">
                <a:srgbClr val="CD1719"/>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26C0BA3E-BD1C-4073-B1C3-3A93DC9A7F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7E2AE3D9-0EC7-4542-B21E-F24C0818E4D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65E44C37-E69F-4F2C-A770-55F53385C81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E90EF3DF-7C6E-4CCB-9134-4A97F0D342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3785383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5_Titelfolie_TUD_weiß-blau">
    <p:spTree>
      <p:nvGrpSpPr>
        <p:cNvPr id="1" name=""/>
        <p:cNvGrpSpPr/>
        <p:nvPr/>
      </p:nvGrpSpPr>
      <p:grpSpPr>
        <a:xfrm>
          <a:off x="0" y="0"/>
          <a:ext cx="0" cy="0"/>
          <a:chOff x="0" y="0"/>
          <a:chExt cx="0" cy="0"/>
        </a:xfrm>
      </p:grpSpPr>
      <p:sp>
        <p:nvSpPr>
          <p:cNvPr id="18" name="Rechteck 13">
            <a:extLst>
              <a:ext uri="{FF2B5EF4-FFF2-40B4-BE49-F238E27FC236}">
                <a16:creationId xmlns:a16="http://schemas.microsoft.com/office/drawing/2014/main" id="{8D22BFAA-62C6-4AF7-A140-D9E9750A54AC}"/>
              </a:ext>
            </a:extLst>
          </p:cNvPr>
          <p:cNvSpPr/>
          <p:nvPr/>
        </p:nvSpPr>
        <p:spPr>
          <a:xfrm>
            <a:off x="3151994" y="2563831"/>
            <a:ext cx="9050720" cy="4317954"/>
          </a:xfrm>
          <a:custGeom>
            <a:avLst/>
            <a:gdLst>
              <a:gd name="connsiteX0" fmla="*/ 0 w 5904411"/>
              <a:gd name="connsiteY0" fmla="*/ 0 h 3967747"/>
              <a:gd name="connsiteX1" fmla="*/ 5904411 w 5904411"/>
              <a:gd name="connsiteY1" fmla="*/ 0 h 3967747"/>
              <a:gd name="connsiteX2" fmla="*/ 5904411 w 5904411"/>
              <a:gd name="connsiteY2" fmla="*/ 3967747 h 3967747"/>
              <a:gd name="connsiteX3" fmla="*/ 0 w 5904411"/>
              <a:gd name="connsiteY3" fmla="*/ 3967747 h 3967747"/>
              <a:gd name="connsiteX4" fmla="*/ 0 w 5904411"/>
              <a:gd name="connsiteY4" fmla="*/ 0 h 3967747"/>
              <a:gd name="connsiteX0" fmla="*/ 3590925 w 5904411"/>
              <a:gd name="connsiteY0" fmla="*/ 0 h 3967747"/>
              <a:gd name="connsiteX1" fmla="*/ 5904411 w 5904411"/>
              <a:gd name="connsiteY1" fmla="*/ 0 h 3967747"/>
              <a:gd name="connsiteX2" fmla="*/ 5904411 w 5904411"/>
              <a:gd name="connsiteY2" fmla="*/ 3967747 h 3967747"/>
              <a:gd name="connsiteX3" fmla="*/ 0 w 5904411"/>
              <a:gd name="connsiteY3" fmla="*/ 3967747 h 3967747"/>
              <a:gd name="connsiteX4" fmla="*/ 3590925 w 5904411"/>
              <a:gd name="connsiteY4" fmla="*/ 0 h 3967747"/>
              <a:gd name="connsiteX0" fmla="*/ 3857625 w 6171111"/>
              <a:gd name="connsiteY0" fmla="*/ 0 h 3967747"/>
              <a:gd name="connsiteX1" fmla="*/ 6171111 w 6171111"/>
              <a:gd name="connsiteY1" fmla="*/ 0 h 3967747"/>
              <a:gd name="connsiteX2" fmla="*/ 6171111 w 6171111"/>
              <a:gd name="connsiteY2" fmla="*/ 3967747 h 3967747"/>
              <a:gd name="connsiteX3" fmla="*/ 0 w 6171111"/>
              <a:gd name="connsiteY3" fmla="*/ 3958222 h 3967747"/>
              <a:gd name="connsiteX4" fmla="*/ 3857625 w 6171111"/>
              <a:gd name="connsiteY4" fmla="*/ 0 h 3967747"/>
              <a:gd name="connsiteX0" fmla="*/ 3952875 w 6171111"/>
              <a:gd name="connsiteY0" fmla="*/ 9525 h 3967747"/>
              <a:gd name="connsiteX1" fmla="*/ 6171111 w 6171111"/>
              <a:gd name="connsiteY1" fmla="*/ 0 h 3967747"/>
              <a:gd name="connsiteX2" fmla="*/ 6171111 w 6171111"/>
              <a:gd name="connsiteY2" fmla="*/ 3967747 h 3967747"/>
              <a:gd name="connsiteX3" fmla="*/ 0 w 6171111"/>
              <a:gd name="connsiteY3" fmla="*/ 3958222 h 3967747"/>
              <a:gd name="connsiteX4" fmla="*/ 3952875 w 6171111"/>
              <a:gd name="connsiteY4" fmla="*/ 9525 h 3967747"/>
              <a:gd name="connsiteX0" fmla="*/ 3925061 w 6171111"/>
              <a:gd name="connsiteY0" fmla="*/ 0 h 3972129"/>
              <a:gd name="connsiteX1" fmla="*/ 6171111 w 6171111"/>
              <a:gd name="connsiteY1" fmla="*/ 4382 h 3972129"/>
              <a:gd name="connsiteX2" fmla="*/ 6171111 w 6171111"/>
              <a:gd name="connsiteY2" fmla="*/ 3972129 h 3972129"/>
              <a:gd name="connsiteX3" fmla="*/ 0 w 6171111"/>
              <a:gd name="connsiteY3" fmla="*/ 3962604 h 3972129"/>
              <a:gd name="connsiteX4" fmla="*/ 3925061 w 6171111"/>
              <a:gd name="connsiteY4" fmla="*/ 0 h 3972129"/>
              <a:gd name="connsiteX0" fmla="*/ 3925061 w 6171111"/>
              <a:gd name="connsiteY0" fmla="*/ 381 h 3967747"/>
              <a:gd name="connsiteX1" fmla="*/ 6171111 w 6171111"/>
              <a:gd name="connsiteY1" fmla="*/ 0 h 3967747"/>
              <a:gd name="connsiteX2" fmla="*/ 6171111 w 6171111"/>
              <a:gd name="connsiteY2" fmla="*/ 3967747 h 3967747"/>
              <a:gd name="connsiteX3" fmla="*/ 0 w 6171111"/>
              <a:gd name="connsiteY3" fmla="*/ 3958222 h 3967747"/>
              <a:gd name="connsiteX4" fmla="*/ 3925061 w 6171111"/>
              <a:gd name="connsiteY4" fmla="*/ 381 h 3967747"/>
              <a:gd name="connsiteX0" fmla="*/ 3961821 w 6207871"/>
              <a:gd name="connsiteY0" fmla="*/ 381 h 3981196"/>
              <a:gd name="connsiteX1" fmla="*/ 6207871 w 6207871"/>
              <a:gd name="connsiteY1" fmla="*/ 0 h 3981196"/>
              <a:gd name="connsiteX2" fmla="*/ 6207871 w 6207871"/>
              <a:gd name="connsiteY2" fmla="*/ 3967747 h 3981196"/>
              <a:gd name="connsiteX3" fmla="*/ 0 w 6207871"/>
              <a:gd name="connsiteY3" fmla="*/ 3981196 h 3981196"/>
              <a:gd name="connsiteX4" fmla="*/ 3961821 w 6207871"/>
              <a:gd name="connsiteY4" fmla="*/ 381 h 3981196"/>
              <a:gd name="connsiteX0" fmla="*/ 3984796 w 6230846"/>
              <a:gd name="connsiteY0" fmla="*/ 381 h 3981196"/>
              <a:gd name="connsiteX1" fmla="*/ 6230846 w 6230846"/>
              <a:gd name="connsiteY1" fmla="*/ 0 h 3981196"/>
              <a:gd name="connsiteX2" fmla="*/ 6230846 w 6230846"/>
              <a:gd name="connsiteY2" fmla="*/ 3967747 h 3981196"/>
              <a:gd name="connsiteX3" fmla="*/ 0 w 6230846"/>
              <a:gd name="connsiteY3" fmla="*/ 3981196 h 3981196"/>
              <a:gd name="connsiteX4" fmla="*/ 3984796 w 6230846"/>
              <a:gd name="connsiteY4" fmla="*/ 381 h 3981196"/>
              <a:gd name="connsiteX0" fmla="*/ 3984796 w 8344852"/>
              <a:gd name="connsiteY0" fmla="*/ 381 h 3981196"/>
              <a:gd name="connsiteX1" fmla="*/ 8344852 w 8344852"/>
              <a:gd name="connsiteY1" fmla="*/ 0 h 3981196"/>
              <a:gd name="connsiteX2" fmla="*/ 6230846 w 8344852"/>
              <a:gd name="connsiteY2" fmla="*/ 3967747 h 3981196"/>
              <a:gd name="connsiteX3" fmla="*/ 0 w 8344852"/>
              <a:gd name="connsiteY3" fmla="*/ 3981196 h 3981196"/>
              <a:gd name="connsiteX4" fmla="*/ 3984796 w 8344852"/>
              <a:gd name="connsiteY4" fmla="*/ 381 h 3981196"/>
              <a:gd name="connsiteX0" fmla="*/ 3984796 w 8344852"/>
              <a:gd name="connsiteY0" fmla="*/ 381 h 3981196"/>
              <a:gd name="connsiteX1" fmla="*/ 8344852 w 8344852"/>
              <a:gd name="connsiteY1" fmla="*/ 0 h 3981196"/>
              <a:gd name="connsiteX2" fmla="*/ 8344852 w 8344852"/>
              <a:gd name="connsiteY2" fmla="*/ 3967748 h 3981196"/>
              <a:gd name="connsiteX3" fmla="*/ 0 w 8344852"/>
              <a:gd name="connsiteY3" fmla="*/ 3981196 h 3981196"/>
              <a:gd name="connsiteX4" fmla="*/ 3984796 w 8344852"/>
              <a:gd name="connsiteY4" fmla="*/ 381 h 3981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4852" h="3981196">
                <a:moveTo>
                  <a:pt x="3984796" y="381"/>
                </a:moveTo>
                <a:lnTo>
                  <a:pt x="8344852" y="0"/>
                </a:lnTo>
                <a:lnTo>
                  <a:pt x="8344852" y="3967748"/>
                </a:lnTo>
                <a:lnTo>
                  <a:pt x="0" y="3981196"/>
                </a:lnTo>
                <a:lnTo>
                  <a:pt x="3984796" y="381"/>
                </a:lnTo>
                <a:close/>
              </a:path>
            </a:pathLst>
          </a:cu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dirty="0"/>
          </a:p>
        </p:txBody>
      </p:sp>
      <p:sp>
        <p:nvSpPr>
          <p:cNvPr id="19" name="Rechteck 9">
            <a:extLst>
              <a:ext uri="{FF2B5EF4-FFF2-40B4-BE49-F238E27FC236}">
                <a16:creationId xmlns:a16="http://schemas.microsoft.com/office/drawing/2014/main" id="{9FD71789-74E3-45C9-B1BA-98AEA75CF44C}"/>
              </a:ext>
            </a:extLst>
          </p:cNvPr>
          <p:cNvSpPr/>
          <p:nvPr/>
        </p:nvSpPr>
        <p:spPr>
          <a:xfrm>
            <a:off x="-1" y="3692352"/>
            <a:ext cx="9555747" cy="3185710"/>
          </a:xfrm>
          <a:custGeom>
            <a:avLst/>
            <a:gdLst>
              <a:gd name="connsiteX0" fmla="*/ 0 w 8810492"/>
              <a:gd name="connsiteY0" fmla="*/ 0 h 2937256"/>
              <a:gd name="connsiteX1" fmla="*/ 8810492 w 8810492"/>
              <a:gd name="connsiteY1" fmla="*/ 0 h 2937256"/>
              <a:gd name="connsiteX2" fmla="*/ 8810492 w 8810492"/>
              <a:gd name="connsiteY2" fmla="*/ 2937256 h 2937256"/>
              <a:gd name="connsiteX3" fmla="*/ 0 w 8810492"/>
              <a:gd name="connsiteY3" fmla="*/ 2937256 h 2937256"/>
              <a:gd name="connsiteX4" fmla="*/ 0 w 8810492"/>
              <a:gd name="connsiteY4" fmla="*/ 0 h 2937256"/>
              <a:gd name="connsiteX0" fmla="*/ 0 w 8810492"/>
              <a:gd name="connsiteY0" fmla="*/ 0 h 2937256"/>
              <a:gd name="connsiteX1" fmla="*/ 5858286 w 8810492"/>
              <a:gd name="connsiteY1" fmla="*/ 0 h 2937256"/>
              <a:gd name="connsiteX2" fmla="*/ 8810492 w 8810492"/>
              <a:gd name="connsiteY2" fmla="*/ 2937256 h 2937256"/>
              <a:gd name="connsiteX3" fmla="*/ 0 w 8810492"/>
              <a:gd name="connsiteY3" fmla="*/ 2937256 h 2937256"/>
              <a:gd name="connsiteX4" fmla="*/ 0 w 8810492"/>
              <a:gd name="connsiteY4" fmla="*/ 0 h 2937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492" h="2937256">
                <a:moveTo>
                  <a:pt x="0" y="0"/>
                </a:moveTo>
                <a:lnTo>
                  <a:pt x="5858286" y="0"/>
                </a:lnTo>
                <a:lnTo>
                  <a:pt x="8810492" y="2937256"/>
                </a:lnTo>
                <a:lnTo>
                  <a:pt x="0" y="2937256"/>
                </a:lnTo>
                <a:lnTo>
                  <a:pt x="0" y="0"/>
                </a:lnTo>
                <a:close/>
              </a:path>
            </a:pathLst>
          </a:cu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de-DE" dirty="0"/>
              <a:t> </a:t>
            </a:r>
          </a:p>
        </p:txBody>
      </p:sp>
      <p:sp>
        <p:nvSpPr>
          <p:cNvPr id="20" name="Rechteck 8">
            <a:extLst>
              <a:ext uri="{FF2B5EF4-FFF2-40B4-BE49-F238E27FC236}">
                <a16:creationId xmlns:a16="http://schemas.microsoft.com/office/drawing/2014/main" id="{E0A106CA-E2A4-4455-BD1E-8B7BA6CDC669}"/>
              </a:ext>
            </a:extLst>
          </p:cNvPr>
          <p:cNvSpPr/>
          <p:nvPr/>
        </p:nvSpPr>
        <p:spPr>
          <a:xfrm>
            <a:off x="-709" y="2302249"/>
            <a:ext cx="6020777" cy="4581946"/>
          </a:xfrm>
          <a:custGeom>
            <a:avLst/>
            <a:gdLst>
              <a:gd name="connsiteX0" fmla="*/ 0 w 3587931"/>
              <a:gd name="connsiteY0" fmla="*/ 0 h 5307874"/>
              <a:gd name="connsiteX1" fmla="*/ 3587931 w 3587931"/>
              <a:gd name="connsiteY1" fmla="*/ 0 h 5307874"/>
              <a:gd name="connsiteX2" fmla="*/ 3587931 w 3587931"/>
              <a:gd name="connsiteY2" fmla="*/ 5307874 h 5307874"/>
              <a:gd name="connsiteX3" fmla="*/ 0 w 3587931"/>
              <a:gd name="connsiteY3" fmla="*/ 5307874 h 5307874"/>
              <a:gd name="connsiteX4" fmla="*/ 0 w 3587931"/>
              <a:gd name="connsiteY4" fmla="*/ 0 h 5307874"/>
              <a:gd name="connsiteX0" fmla="*/ 0 w 3587931"/>
              <a:gd name="connsiteY0" fmla="*/ 0 h 5307874"/>
              <a:gd name="connsiteX1" fmla="*/ 3587931 w 3587931"/>
              <a:gd name="connsiteY1" fmla="*/ 0 h 5307874"/>
              <a:gd name="connsiteX2" fmla="*/ 3587931 w 3587931"/>
              <a:gd name="connsiteY2" fmla="*/ 3657600 h 5307874"/>
              <a:gd name="connsiteX3" fmla="*/ 3587931 w 3587931"/>
              <a:gd name="connsiteY3" fmla="*/ 5307874 h 5307874"/>
              <a:gd name="connsiteX4" fmla="*/ 0 w 3587931"/>
              <a:gd name="connsiteY4" fmla="*/ 5307874 h 5307874"/>
              <a:gd name="connsiteX5" fmla="*/ 0 w 3587931"/>
              <a:gd name="connsiteY5" fmla="*/ 0 h 5307874"/>
              <a:gd name="connsiteX0" fmla="*/ 0 w 3587931"/>
              <a:gd name="connsiteY0" fmla="*/ 0 h 5307874"/>
              <a:gd name="connsiteX1" fmla="*/ 1463039 w 3587931"/>
              <a:gd name="connsiteY1" fmla="*/ 1445623 h 5307874"/>
              <a:gd name="connsiteX2" fmla="*/ 3587931 w 3587931"/>
              <a:gd name="connsiteY2" fmla="*/ 3657600 h 5307874"/>
              <a:gd name="connsiteX3" fmla="*/ 3587931 w 3587931"/>
              <a:gd name="connsiteY3" fmla="*/ 5307874 h 5307874"/>
              <a:gd name="connsiteX4" fmla="*/ 0 w 3587931"/>
              <a:gd name="connsiteY4" fmla="*/ 5307874 h 5307874"/>
              <a:gd name="connsiteX5" fmla="*/ 0 w 3587931"/>
              <a:gd name="connsiteY5" fmla="*/ 0 h 5307874"/>
              <a:gd name="connsiteX0" fmla="*/ 0 w 3622765"/>
              <a:gd name="connsiteY0" fmla="*/ 0 h 5307874"/>
              <a:gd name="connsiteX1" fmla="*/ 1463039 w 3622765"/>
              <a:gd name="connsiteY1" fmla="*/ 1445623 h 5307874"/>
              <a:gd name="connsiteX2" fmla="*/ 3622765 w 3622765"/>
              <a:gd name="connsiteY2" fmla="*/ 3614057 h 5307874"/>
              <a:gd name="connsiteX3" fmla="*/ 3587931 w 3622765"/>
              <a:gd name="connsiteY3" fmla="*/ 5307874 h 5307874"/>
              <a:gd name="connsiteX4" fmla="*/ 0 w 3622765"/>
              <a:gd name="connsiteY4" fmla="*/ 5307874 h 5307874"/>
              <a:gd name="connsiteX5" fmla="*/ 0 w 3622765"/>
              <a:gd name="connsiteY5" fmla="*/ 0 h 5307874"/>
              <a:gd name="connsiteX0" fmla="*/ 0 w 3622765"/>
              <a:gd name="connsiteY0" fmla="*/ 0 h 5307874"/>
              <a:gd name="connsiteX1" fmla="*/ 1463039 w 3622765"/>
              <a:gd name="connsiteY1" fmla="*/ 1445623 h 5307874"/>
              <a:gd name="connsiteX2" fmla="*/ 3622765 w 3622765"/>
              <a:gd name="connsiteY2" fmla="*/ 3614057 h 5307874"/>
              <a:gd name="connsiteX3" fmla="*/ 3622765 w 3622765"/>
              <a:gd name="connsiteY3" fmla="*/ 5307874 h 5307874"/>
              <a:gd name="connsiteX4" fmla="*/ 0 w 3622765"/>
              <a:gd name="connsiteY4" fmla="*/ 5307874 h 5307874"/>
              <a:gd name="connsiteX5" fmla="*/ 0 w 3622765"/>
              <a:gd name="connsiteY5" fmla="*/ 0 h 5307874"/>
              <a:gd name="connsiteX0" fmla="*/ 0 w 3622765"/>
              <a:gd name="connsiteY0" fmla="*/ 0 h 5307874"/>
              <a:gd name="connsiteX1" fmla="*/ 1463039 w 3622765"/>
              <a:gd name="connsiteY1" fmla="*/ 1445623 h 5307874"/>
              <a:gd name="connsiteX2" fmla="*/ 3578520 w 3622765"/>
              <a:gd name="connsiteY2" fmla="*/ 3614057 h 5307874"/>
              <a:gd name="connsiteX3" fmla="*/ 3622765 w 3622765"/>
              <a:gd name="connsiteY3" fmla="*/ 5307874 h 5307874"/>
              <a:gd name="connsiteX4" fmla="*/ 0 w 3622765"/>
              <a:gd name="connsiteY4" fmla="*/ 5307874 h 5307874"/>
              <a:gd name="connsiteX5" fmla="*/ 0 w 3622765"/>
              <a:gd name="connsiteY5" fmla="*/ 0 h 5307874"/>
              <a:gd name="connsiteX0" fmla="*/ 0 w 3593268"/>
              <a:gd name="connsiteY0" fmla="*/ 0 h 5307874"/>
              <a:gd name="connsiteX1" fmla="*/ 1463039 w 3593268"/>
              <a:gd name="connsiteY1" fmla="*/ 1445623 h 5307874"/>
              <a:gd name="connsiteX2" fmla="*/ 3578520 w 3593268"/>
              <a:gd name="connsiteY2" fmla="*/ 3614057 h 5307874"/>
              <a:gd name="connsiteX3" fmla="*/ 3593268 w 3593268"/>
              <a:gd name="connsiteY3" fmla="*/ 5307874 h 5307874"/>
              <a:gd name="connsiteX4" fmla="*/ 0 w 3593268"/>
              <a:gd name="connsiteY4" fmla="*/ 5307874 h 5307874"/>
              <a:gd name="connsiteX5" fmla="*/ 0 w 3593268"/>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63771 w 3578520"/>
              <a:gd name="connsiteY3" fmla="*/ 5307874 h 5307874"/>
              <a:gd name="connsiteX4" fmla="*/ 0 w 3578520"/>
              <a:gd name="connsiteY4" fmla="*/ 5307874 h 5307874"/>
              <a:gd name="connsiteX5" fmla="*/ 0 w 3578520"/>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71146 w 3578520"/>
              <a:gd name="connsiteY3" fmla="*/ 5307874 h 5307874"/>
              <a:gd name="connsiteX4" fmla="*/ 0 w 3578520"/>
              <a:gd name="connsiteY4" fmla="*/ 5307874 h 5307874"/>
              <a:gd name="connsiteX5" fmla="*/ 0 w 3578520"/>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78520 w 3578520"/>
              <a:gd name="connsiteY3" fmla="*/ 5307874 h 5307874"/>
              <a:gd name="connsiteX4" fmla="*/ 0 w 3578520"/>
              <a:gd name="connsiteY4" fmla="*/ 5307874 h 5307874"/>
              <a:gd name="connsiteX5" fmla="*/ 0 w 3578520"/>
              <a:gd name="connsiteY5" fmla="*/ 0 h 5307874"/>
              <a:gd name="connsiteX0" fmla="*/ 0 w 3599785"/>
              <a:gd name="connsiteY0" fmla="*/ 0 h 3872478"/>
              <a:gd name="connsiteX1" fmla="*/ 1484304 w 3599785"/>
              <a:gd name="connsiteY1" fmla="*/ 10227 h 3872478"/>
              <a:gd name="connsiteX2" fmla="*/ 3599785 w 3599785"/>
              <a:gd name="connsiteY2" fmla="*/ 2178661 h 3872478"/>
              <a:gd name="connsiteX3" fmla="*/ 3599785 w 3599785"/>
              <a:gd name="connsiteY3" fmla="*/ 3872478 h 3872478"/>
              <a:gd name="connsiteX4" fmla="*/ 21265 w 3599785"/>
              <a:gd name="connsiteY4" fmla="*/ 3872478 h 3872478"/>
              <a:gd name="connsiteX5" fmla="*/ 0 w 3599785"/>
              <a:gd name="connsiteY5" fmla="*/ 0 h 3872478"/>
              <a:gd name="connsiteX0" fmla="*/ 0 w 3599785"/>
              <a:gd name="connsiteY0" fmla="*/ 0 h 4223352"/>
              <a:gd name="connsiteX1" fmla="*/ 1484304 w 3599785"/>
              <a:gd name="connsiteY1" fmla="*/ 10227 h 4223352"/>
              <a:gd name="connsiteX2" fmla="*/ 3599785 w 3599785"/>
              <a:gd name="connsiteY2" fmla="*/ 2178661 h 4223352"/>
              <a:gd name="connsiteX3" fmla="*/ 3589153 w 3599785"/>
              <a:gd name="connsiteY3" fmla="*/ 4223352 h 4223352"/>
              <a:gd name="connsiteX4" fmla="*/ 21265 w 3599785"/>
              <a:gd name="connsiteY4" fmla="*/ 3872478 h 4223352"/>
              <a:gd name="connsiteX5" fmla="*/ 0 w 3599785"/>
              <a:gd name="connsiteY5" fmla="*/ 0 h 4223352"/>
              <a:gd name="connsiteX0" fmla="*/ 0 w 3599785"/>
              <a:gd name="connsiteY0" fmla="*/ 0 h 4223352"/>
              <a:gd name="connsiteX1" fmla="*/ 1484304 w 3599785"/>
              <a:gd name="connsiteY1" fmla="*/ 10227 h 4223352"/>
              <a:gd name="connsiteX2" fmla="*/ 3599785 w 3599785"/>
              <a:gd name="connsiteY2" fmla="*/ 2178661 h 4223352"/>
              <a:gd name="connsiteX3" fmla="*/ 3589153 w 3599785"/>
              <a:gd name="connsiteY3" fmla="*/ 4223352 h 4223352"/>
              <a:gd name="connsiteX4" fmla="*/ 0 w 3599785"/>
              <a:gd name="connsiteY4" fmla="*/ 4212720 h 4223352"/>
              <a:gd name="connsiteX5" fmla="*/ 0 w 3599785"/>
              <a:gd name="connsiteY5" fmla="*/ 0 h 4223352"/>
              <a:gd name="connsiteX0" fmla="*/ 0 w 3599785"/>
              <a:gd name="connsiteY0" fmla="*/ 7190 h 4230542"/>
              <a:gd name="connsiteX1" fmla="*/ 1484304 w 3599785"/>
              <a:gd name="connsiteY1" fmla="*/ 0 h 4230542"/>
              <a:gd name="connsiteX2" fmla="*/ 3599785 w 3599785"/>
              <a:gd name="connsiteY2" fmla="*/ 2185851 h 4230542"/>
              <a:gd name="connsiteX3" fmla="*/ 3589153 w 3599785"/>
              <a:gd name="connsiteY3" fmla="*/ 4230542 h 4230542"/>
              <a:gd name="connsiteX4" fmla="*/ 0 w 3599785"/>
              <a:gd name="connsiteY4" fmla="*/ 4219910 h 4230542"/>
              <a:gd name="connsiteX5" fmla="*/ 0 w 3599785"/>
              <a:gd name="connsiteY5" fmla="*/ 7190 h 4230542"/>
              <a:gd name="connsiteX0" fmla="*/ 0 w 3607160"/>
              <a:gd name="connsiteY0" fmla="*/ 14564 h 4230542"/>
              <a:gd name="connsiteX1" fmla="*/ 1491679 w 3607160"/>
              <a:gd name="connsiteY1" fmla="*/ 0 h 4230542"/>
              <a:gd name="connsiteX2" fmla="*/ 3607160 w 3607160"/>
              <a:gd name="connsiteY2" fmla="*/ 2185851 h 4230542"/>
              <a:gd name="connsiteX3" fmla="*/ 3596528 w 3607160"/>
              <a:gd name="connsiteY3" fmla="*/ 4230542 h 4230542"/>
              <a:gd name="connsiteX4" fmla="*/ 7375 w 3607160"/>
              <a:gd name="connsiteY4" fmla="*/ 4219910 h 4230542"/>
              <a:gd name="connsiteX5" fmla="*/ 0 w 3607160"/>
              <a:gd name="connsiteY5" fmla="*/ 14564 h 4230542"/>
              <a:gd name="connsiteX0" fmla="*/ 709 w 3600495"/>
              <a:gd name="connsiteY0" fmla="*/ 0 h 4407707"/>
              <a:gd name="connsiteX1" fmla="*/ 1485014 w 3600495"/>
              <a:gd name="connsiteY1" fmla="*/ 177165 h 4407707"/>
              <a:gd name="connsiteX2" fmla="*/ 3600495 w 3600495"/>
              <a:gd name="connsiteY2" fmla="*/ 2363016 h 4407707"/>
              <a:gd name="connsiteX3" fmla="*/ 3589863 w 3600495"/>
              <a:gd name="connsiteY3" fmla="*/ 4407707 h 4407707"/>
              <a:gd name="connsiteX4" fmla="*/ 710 w 3600495"/>
              <a:gd name="connsiteY4" fmla="*/ 4397075 h 4407707"/>
              <a:gd name="connsiteX5" fmla="*/ 709 w 3600495"/>
              <a:gd name="connsiteY5" fmla="*/ 0 h 4407707"/>
              <a:gd name="connsiteX0" fmla="*/ 709 w 3600495"/>
              <a:gd name="connsiteY0" fmla="*/ 0 h 4230727"/>
              <a:gd name="connsiteX1" fmla="*/ 1485014 w 3600495"/>
              <a:gd name="connsiteY1" fmla="*/ 185 h 4230727"/>
              <a:gd name="connsiteX2" fmla="*/ 3600495 w 3600495"/>
              <a:gd name="connsiteY2" fmla="*/ 2186036 h 4230727"/>
              <a:gd name="connsiteX3" fmla="*/ 3589863 w 3600495"/>
              <a:gd name="connsiteY3" fmla="*/ 4230727 h 4230727"/>
              <a:gd name="connsiteX4" fmla="*/ 710 w 3600495"/>
              <a:gd name="connsiteY4" fmla="*/ 4220095 h 4230727"/>
              <a:gd name="connsiteX5" fmla="*/ 709 w 3600495"/>
              <a:gd name="connsiteY5" fmla="*/ 0 h 4230727"/>
              <a:gd name="connsiteX0" fmla="*/ 709 w 5551215"/>
              <a:gd name="connsiteY0" fmla="*/ 0 h 4232550"/>
              <a:gd name="connsiteX1" fmla="*/ 1485014 w 5551215"/>
              <a:gd name="connsiteY1" fmla="*/ 185 h 4232550"/>
              <a:gd name="connsiteX2" fmla="*/ 5551215 w 5551215"/>
              <a:gd name="connsiteY2" fmla="*/ 4232550 h 4232550"/>
              <a:gd name="connsiteX3" fmla="*/ 3589863 w 5551215"/>
              <a:gd name="connsiteY3" fmla="*/ 4230727 h 4232550"/>
              <a:gd name="connsiteX4" fmla="*/ 710 w 5551215"/>
              <a:gd name="connsiteY4" fmla="*/ 4220095 h 4232550"/>
              <a:gd name="connsiteX5" fmla="*/ 709 w 5551215"/>
              <a:gd name="connsiteY5" fmla="*/ 0 h 4232550"/>
              <a:gd name="connsiteX0" fmla="*/ 709 w 5551215"/>
              <a:gd name="connsiteY0" fmla="*/ 0 h 4232550"/>
              <a:gd name="connsiteX1" fmla="*/ 1485014 w 5551215"/>
              <a:gd name="connsiteY1" fmla="*/ 185 h 4232550"/>
              <a:gd name="connsiteX2" fmla="*/ 5551215 w 5551215"/>
              <a:gd name="connsiteY2" fmla="*/ 4232550 h 4232550"/>
              <a:gd name="connsiteX3" fmla="*/ 710 w 5551215"/>
              <a:gd name="connsiteY3" fmla="*/ 4220095 h 4232550"/>
              <a:gd name="connsiteX4" fmla="*/ 709 w 5551215"/>
              <a:gd name="connsiteY4" fmla="*/ 0 h 4232550"/>
              <a:gd name="connsiteX0" fmla="*/ 709 w 5551215"/>
              <a:gd name="connsiteY0" fmla="*/ 0 h 4224599"/>
              <a:gd name="connsiteX1" fmla="*/ 1485014 w 5551215"/>
              <a:gd name="connsiteY1" fmla="*/ 185 h 4224599"/>
              <a:gd name="connsiteX2" fmla="*/ 5551215 w 5551215"/>
              <a:gd name="connsiteY2" fmla="*/ 4224599 h 4224599"/>
              <a:gd name="connsiteX3" fmla="*/ 710 w 5551215"/>
              <a:gd name="connsiteY3" fmla="*/ 4220095 h 4224599"/>
              <a:gd name="connsiteX4" fmla="*/ 709 w 5551215"/>
              <a:gd name="connsiteY4" fmla="*/ 0 h 422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1215" h="4224599">
                <a:moveTo>
                  <a:pt x="709" y="0"/>
                </a:moveTo>
                <a:lnTo>
                  <a:pt x="1485014" y="185"/>
                </a:lnTo>
                <a:lnTo>
                  <a:pt x="5551215" y="4224599"/>
                </a:lnTo>
                <a:lnTo>
                  <a:pt x="710" y="4220095"/>
                </a:lnTo>
                <a:cubicBezTo>
                  <a:pt x="-1748" y="2818313"/>
                  <a:pt x="3167" y="1401782"/>
                  <a:pt x="709" y="0"/>
                </a:cubicBez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21" name="Grafik 2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99036A23-61F6-48DF-92FD-72D61908E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23" name="Grafik 22">
            <a:extLst>
              <a:ext uri="{FF2B5EF4-FFF2-40B4-BE49-F238E27FC236}">
                <a16:creationId xmlns:a16="http://schemas.microsoft.com/office/drawing/2014/main" id="{B8133FB4-EBB9-4102-BB9D-A61D53F808E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5" name="Picture 2" descr="Cluster Retreat 2021 | ct.qmat">
            <a:extLst>
              <a:ext uri="{FF2B5EF4-FFF2-40B4-BE49-F238E27FC236}">
                <a16:creationId xmlns:a16="http://schemas.microsoft.com/office/drawing/2014/main" id="{FB42D486-D470-4835-906F-132595B105C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6" name="Grafik 25">
            <a:extLst>
              <a:ext uri="{FF2B5EF4-FFF2-40B4-BE49-F238E27FC236}">
                <a16:creationId xmlns:a16="http://schemas.microsoft.com/office/drawing/2014/main" id="{3B60585C-4165-417D-A242-CE3228F5E22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2961876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Titel und ein Inhalt">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lvl1pPr>
              <a:defRPr/>
            </a:lvl1pPr>
          </a:lstStyle>
          <a:p>
            <a:r>
              <a:rPr lang="de-DE"/>
              <a:t>Mastertitelformat bearbeiten</a:t>
            </a:r>
            <a:endParaRPr lang="de-DE" dirty="0"/>
          </a:p>
        </p:txBody>
      </p:sp>
      <p:sp>
        <p:nvSpPr>
          <p:cNvPr id="6" name="Inhaltsplatzhalter 5"/>
          <p:cNvSpPr>
            <a:spLocks noGrp="1"/>
          </p:cNvSpPr>
          <p:nvPr>
            <p:ph sz="quarter" idx="10"/>
          </p:nvPr>
        </p:nvSpPr>
        <p:spPr>
          <a:xfrm>
            <a:off x="874711" y="1484313"/>
            <a:ext cx="10580688" cy="4344987"/>
          </a:xfrm>
        </p:spPr>
        <p:txBody>
          <a:bodyPr/>
          <a:lstStyle>
            <a:lvl1pPr>
              <a:spcBef>
                <a:spcPts val="1200"/>
              </a:spcBef>
              <a:defRPr/>
            </a:lvl1pPr>
            <a:lvl3pPr>
              <a:spcBef>
                <a:spcPts val="1200"/>
              </a:spcBef>
              <a:defRPr/>
            </a:lvl3pPr>
          </a:lstStyle>
          <a:p>
            <a:pPr lvl="0"/>
            <a:r>
              <a:rPr lang="de-DE"/>
              <a:t>Mastertextformat bearbeiten</a:t>
            </a:r>
          </a:p>
        </p:txBody>
      </p:sp>
    </p:spTree>
    <p:extLst>
      <p:ext uri="{BB962C8B-B14F-4D97-AF65-F5344CB8AC3E}">
        <p14:creationId xmlns:p14="http://schemas.microsoft.com/office/powerpoint/2010/main" val="7528317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el und 2 Inhalte_">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4" name="Inhaltsplatzhalter 3"/>
          <p:cNvSpPr>
            <a:spLocks noGrp="1"/>
          </p:cNvSpPr>
          <p:nvPr>
            <p:ph sz="quarter" idx="14"/>
          </p:nvPr>
        </p:nvSpPr>
        <p:spPr>
          <a:xfrm>
            <a:off x="874713" y="1481138"/>
            <a:ext cx="519588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3"/>
          <p:cNvSpPr>
            <a:spLocks noGrp="1"/>
          </p:cNvSpPr>
          <p:nvPr>
            <p:ph sz="quarter" idx="15"/>
          </p:nvPr>
        </p:nvSpPr>
        <p:spPr>
          <a:xfrm>
            <a:off x="6267450" y="1481138"/>
            <a:ext cx="519588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8174156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Titel und 2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6267449" y="1484314"/>
            <a:ext cx="5187950" cy="4344985"/>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499448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Titel und Inhalt und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8070849" y="1484314"/>
            <a:ext cx="3384549" cy="4344985"/>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69992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21610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_Titel und Inhalt und Bild_qu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0" y="4101152"/>
            <a:ext cx="12191999" cy="2028186"/>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10580687" cy="23984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6473279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_Titel und Inhalt und Bild_">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8070849" y="1484314"/>
            <a:ext cx="4121151" cy="4645024"/>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69992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972239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3_Titel und 3 Inhalte">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5"/>
            <a:ext cx="10580687" cy="684213"/>
          </a:xfrm>
        </p:spPr>
        <p:txBody>
          <a:bodyPr/>
          <a:lstStyle/>
          <a:p>
            <a:r>
              <a:rPr lang="de-DE"/>
              <a:t>Mastertitelformat bearbeiten</a:t>
            </a:r>
            <a:endParaRPr lang="de-DE" dirty="0"/>
          </a:p>
        </p:txBody>
      </p:sp>
      <p:sp>
        <p:nvSpPr>
          <p:cNvPr id="4" name="Inhaltsplatzhalter 3"/>
          <p:cNvSpPr>
            <a:spLocks noGrp="1"/>
          </p:cNvSpPr>
          <p:nvPr>
            <p:ph sz="quarter" idx="13"/>
          </p:nvPr>
        </p:nvSpPr>
        <p:spPr>
          <a:xfrm>
            <a:off x="874713" y="1481138"/>
            <a:ext cx="339883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3"/>
          <p:cNvSpPr>
            <a:spLocks noGrp="1"/>
          </p:cNvSpPr>
          <p:nvPr>
            <p:ph sz="quarter" idx="14"/>
          </p:nvPr>
        </p:nvSpPr>
        <p:spPr>
          <a:xfrm>
            <a:off x="4457699" y="1481138"/>
            <a:ext cx="3416301"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3"/>
          <p:cNvSpPr>
            <a:spLocks noGrp="1"/>
          </p:cNvSpPr>
          <p:nvPr>
            <p:ph sz="quarter" idx="15"/>
          </p:nvPr>
        </p:nvSpPr>
        <p:spPr>
          <a:xfrm>
            <a:off x="8070850" y="1481138"/>
            <a:ext cx="3384550"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8641873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4_Titel und 4 Inhalte">
    <p:spTree>
      <p:nvGrpSpPr>
        <p:cNvPr id="1" name=""/>
        <p:cNvGrpSpPr/>
        <p:nvPr/>
      </p:nvGrpSpPr>
      <p:grpSpPr>
        <a:xfrm>
          <a:off x="0" y="0"/>
          <a:ext cx="0" cy="0"/>
          <a:chOff x="0" y="0"/>
          <a:chExt cx="0" cy="0"/>
        </a:xfrm>
      </p:grpSpPr>
      <p:sp>
        <p:nvSpPr>
          <p:cNvPr id="9" name="Bildplatzhalter 7"/>
          <p:cNvSpPr>
            <a:spLocks noGrp="1"/>
          </p:cNvSpPr>
          <p:nvPr>
            <p:ph type="pic" sz="quarter" idx="13"/>
          </p:nvPr>
        </p:nvSpPr>
        <p:spPr>
          <a:xfrm>
            <a:off x="874711" y="1484313"/>
            <a:ext cx="4300539" cy="1332000"/>
          </a:xfrm>
        </p:spPr>
        <p:txBody>
          <a:bodyPr/>
          <a:lstStyle/>
          <a:p>
            <a:r>
              <a:rPr lang="de-DE"/>
              <a:t>Bild durch Klicken auf Symbol hinzufügen</a:t>
            </a:r>
            <a:endParaRPr lang="de-DE" dirty="0"/>
          </a:p>
        </p:txBody>
      </p:sp>
      <p:sp>
        <p:nvSpPr>
          <p:cNvPr id="10" name="Bildplatzhalter 7"/>
          <p:cNvSpPr>
            <a:spLocks noGrp="1"/>
          </p:cNvSpPr>
          <p:nvPr>
            <p:ph type="pic" sz="quarter" idx="14"/>
          </p:nvPr>
        </p:nvSpPr>
        <p:spPr>
          <a:xfrm>
            <a:off x="874712" y="2943181"/>
            <a:ext cx="4300537" cy="1332000"/>
          </a:xfrm>
        </p:spPr>
        <p:txBody>
          <a:bodyPr/>
          <a:lstStyle/>
          <a:p>
            <a:r>
              <a:rPr lang="de-DE"/>
              <a:t>Bild durch Klicken auf Symbol hinzufügen</a:t>
            </a:r>
            <a:endParaRPr lang="de-DE" dirty="0"/>
          </a:p>
        </p:txBody>
      </p:sp>
      <p:sp>
        <p:nvSpPr>
          <p:cNvPr id="11" name="Bildplatzhalter 7"/>
          <p:cNvSpPr>
            <a:spLocks noGrp="1"/>
          </p:cNvSpPr>
          <p:nvPr>
            <p:ph type="pic" sz="quarter" idx="15"/>
          </p:nvPr>
        </p:nvSpPr>
        <p:spPr>
          <a:xfrm>
            <a:off x="874710" y="4402050"/>
            <a:ext cx="4300537" cy="1427249"/>
          </a:xfrm>
        </p:spPr>
        <p:txBody>
          <a:bodyPr/>
          <a:lstStyle/>
          <a:p>
            <a:r>
              <a:rPr lang="de-DE"/>
              <a:t>Bild durch Klicken auf Symbol hinzufügen</a:t>
            </a:r>
            <a:endParaRPr lang="de-DE" dirty="0"/>
          </a:p>
        </p:txBody>
      </p:sp>
      <p:sp>
        <p:nvSpPr>
          <p:cNvPr id="4" name="Titel 3"/>
          <p:cNvSpPr>
            <a:spLocks noGrp="1"/>
          </p:cNvSpPr>
          <p:nvPr>
            <p:ph type="title"/>
          </p:nvPr>
        </p:nvSpPr>
        <p:spPr/>
        <p:txBody>
          <a:bodyPr/>
          <a:lstStyle/>
          <a:p>
            <a:r>
              <a:rPr lang="de-DE"/>
              <a:t>Mastertitelformat bearbeiten</a:t>
            </a:r>
          </a:p>
        </p:txBody>
      </p:sp>
      <p:sp>
        <p:nvSpPr>
          <p:cNvPr id="5" name="Inhaltsplatzhalter 4"/>
          <p:cNvSpPr>
            <a:spLocks noGrp="1"/>
          </p:cNvSpPr>
          <p:nvPr>
            <p:ph sz="quarter" idx="16"/>
          </p:nvPr>
        </p:nvSpPr>
        <p:spPr>
          <a:xfrm>
            <a:off x="5365750" y="1484313"/>
            <a:ext cx="6089650"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184408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_2 Titel und 2 Inhalte">
    <p:spTree>
      <p:nvGrpSpPr>
        <p:cNvPr id="1" name=""/>
        <p:cNvGrpSpPr/>
        <p:nvPr/>
      </p:nvGrpSpPr>
      <p:grpSpPr>
        <a:xfrm>
          <a:off x="0" y="0"/>
          <a:ext cx="0" cy="0"/>
          <a:chOff x="0" y="0"/>
          <a:chExt cx="0" cy="0"/>
        </a:xfrm>
      </p:grpSpPr>
      <p:sp>
        <p:nvSpPr>
          <p:cNvPr id="7" name="Titel 1"/>
          <p:cNvSpPr txBox="1">
            <a:spLocks/>
          </p:cNvSpPr>
          <p:nvPr/>
        </p:nvSpPr>
        <p:spPr>
          <a:xfrm>
            <a:off x="6267450" y="368305"/>
            <a:ext cx="5046135" cy="662147"/>
          </a:xfrm>
          <a:prstGeom prst="rect">
            <a:avLst/>
          </a:prstGeom>
          <a:ln>
            <a:noFill/>
          </a:ln>
        </p:spPr>
        <p:txBody>
          <a:bodyPr vert="horz" lIns="0" tIns="0" rIns="0" bIns="0" rtlCol="0" anchor="t" anchorCtr="0">
            <a:noAutofit/>
          </a:bodyPr>
          <a:lstStyle>
            <a:lvl1pPr algn="l" defTabSz="914400" rtl="0" eaLnBrk="1" latinLnBrk="0" hangingPunct="1">
              <a:spcBef>
                <a:spcPct val="0"/>
              </a:spcBef>
              <a:buNone/>
              <a:defRPr sz="2400" b="1" kern="1200" baseline="0">
                <a:solidFill>
                  <a:schemeClr val="tx2"/>
                </a:solidFill>
                <a:latin typeface="Open Sans" panose="020B0606030504020204" pitchFamily="34" charset="0"/>
                <a:ea typeface="+mj-ea"/>
                <a:cs typeface="+mj-cs"/>
              </a:defRPr>
            </a:lvl1pPr>
          </a:lstStyle>
          <a:p>
            <a:r>
              <a:rPr lang="de-DE" sz="2400" dirty="0">
                <a:solidFill>
                  <a:schemeClr val="accent1"/>
                </a:solidFill>
              </a:rPr>
              <a:t>Titelmasterformat durch Klicken bearbeiten</a:t>
            </a:r>
          </a:p>
        </p:txBody>
      </p:sp>
      <p:sp>
        <p:nvSpPr>
          <p:cNvPr id="3" name="Titel 2"/>
          <p:cNvSpPr>
            <a:spLocks noGrp="1"/>
          </p:cNvSpPr>
          <p:nvPr>
            <p:ph type="title"/>
          </p:nvPr>
        </p:nvSpPr>
        <p:spPr>
          <a:xfrm>
            <a:off x="874712" y="367507"/>
            <a:ext cx="5195887" cy="662781"/>
          </a:xfrm>
        </p:spPr>
        <p:txBody>
          <a:bodyPr/>
          <a:lstStyle/>
          <a:p>
            <a:r>
              <a:rPr lang="de-DE"/>
              <a:t>Mastertitelformat bearbeiten</a:t>
            </a:r>
            <a:endParaRPr lang="de-DE" dirty="0"/>
          </a:p>
        </p:txBody>
      </p:sp>
      <p:sp>
        <p:nvSpPr>
          <p:cNvPr id="4" name="Inhaltsplatzhalter 3"/>
          <p:cNvSpPr>
            <a:spLocks noGrp="1"/>
          </p:cNvSpPr>
          <p:nvPr>
            <p:ph sz="quarter" idx="12"/>
          </p:nvPr>
        </p:nvSpPr>
        <p:spPr>
          <a:xfrm>
            <a:off x="874713" y="1484313"/>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Inhaltsplatzhalter 3"/>
          <p:cNvSpPr>
            <a:spLocks noGrp="1"/>
          </p:cNvSpPr>
          <p:nvPr>
            <p:ph sz="quarter" idx="13"/>
          </p:nvPr>
        </p:nvSpPr>
        <p:spPr>
          <a:xfrm>
            <a:off x="6273895" y="1486586"/>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581213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6_Titel und 18 Bilder">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19" name="Bildplatzhalter 2"/>
          <p:cNvSpPr>
            <a:spLocks noGrp="1"/>
          </p:cNvSpPr>
          <p:nvPr>
            <p:ph type="pic" sz="quarter" idx="10"/>
          </p:nvPr>
        </p:nvSpPr>
        <p:spPr>
          <a:xfrm>
            <a:off x="879785"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0" name="Bildplatzhalter 2"/>
          <p:cNvSpPr>
            <a:spLocks noGrp="1"/>
          </p:cNvSpPr>
          <p:nvPr>
            <p:ph type="pic" sz="quarter" idx="11"/>
          </p:nvPr>
        </p:nvSpPr>
        <p:spPr>
          <a:xfrm>
            <a:off x="2579023"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1" name="Bildplatzhalter 2"/>
          <p:cNvSpPr>
            <a:spLocks noGrp="1"/>
          </p:cNvSpPr>
          <p:nvPr>
            <p:ph type="pic" sz="quarter" idx="12"/>
          </p:nvPr>
        </p:nvSpPr>
        <p:spPr>
          <a:xfrm>
            <a:off x="4278261"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2" name="Bildplatzhalter 2"/>
          <p:cNvSpPr>
            <a:spLocks noGrp="1"/>
          </p:cNvSpPr>
          <p:nvPr>
            <p:ph type="pic" sz="quarter" idx="13"/>
          </p:nvPr>
        </p:nvSpPr>
        <p:spPr>
          <a:xfrm>
            <a:off x="5977499"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3" name="Bildplatzhalter 2"/>
          <p:cNvSpPr>
            <a:spLocks noGrp="1"/>
          </p:cNvSpPr>
          <p:nvPr>
            <p:ph type="pic" sz="quarter" idx="14"/>
          </p:nvPr>
        </p:nvSpPr>
        <p:spPr>
          <a:xfrm>
            <a:off x="7676735" y="1037468"/>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24" name="Bildplatzhalter 2"/>
          <p:cNvSpPr>
            <a:spLocks noGrp="1"/>
          </p:cNvSpPr>
          <p:nvPr>
            <p:ph type="pic" sz="quarter" idx="15"/>
          </p:nvPr>
        </p:nvSpPr>
        <p:spPr>
          <a:xfrm>
            <a:off x="887333"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5" name="Bildplatzhalter 2"/>
          <p:cNvSpPr>
            <a:spLocks noGrp="1"/>
          </p:cNvSpPr>
          <p:nvPr>
            <p:ph type="pic" sz="quarter" idx="16"/>
          </p:nvPr>
        </p:nvSpPr>
        <p:spPr>
          <a:xfrm>
            <a:off x="2586571"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6" name="Bildplatzhalter 2"/>
          <p:cNvSpPr>
            <a:spLocks noGrp="1"/>
          </p:cNvSpPr>
          <p:nvPr>
            <p:ph type="pic" sz="quarter" idx="17"/>
          </p:nvPr>
        </p:nvSpPr>
        <p:spPr>
          <a:xfrm>
            <a:off x="4285809"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7" name="Bildplatzhalter 2"/>
          <p:cNvSpPr>
            <a:spLocks noGrp="1"/>
          </p:cNvSpPr>
          <p:nvPr>
            <p:ph type="pic" sz="quarter" idx="18"/>
          </p:nvPr>
        </p:nvSpPr>
        <p:spPr>
          <a:xfrm>
            <a:off x="5985047"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8" name="Bildplatzhalter 2"/>
          <p:cNvSpPr>
            <a:spLocks noGrp="1"/>
          </p:cNvSpPr>
          <p:nvPr>
            <p:ph type="pic" sz="quarter" idx="19"/>
          </p:nvPr>
        </p:nvSpPr>
        <p:spPr>
          <a:xfrm>
            <a:off x="7684283" y="2747059"/>
            <a:ext cx="1566000" cy="1566000"/>
          </a:xfrm>
          <a:prstGeom prst="rect">
            <a:avLst/>
          </a:prstGeom>
          <a:solidFill>
            <a:schemeClr val="bg1">
              <a:lumMod val="95000"/>
            </a:schemeClr>
          </a:solidFill>
        </p:spPr>
        <p:txBody>
          <a:bodyPr/>
          <a:lstStyle/>
          <a:p>
            <a:r>
              <a:rPr lang="de-DE"/>
              <a:t>Bild durch Klicken auf Symbol hinzufügen</a:t>
            </a:r>
          </a:p>
        </p:txBody>
      </p:sp>
      <p:sp>
        <p:nvSpPr>
          <p:cNvPr id="29" name="Bildplatzhalter 2"/>
          <p:cNvSpPr>
            <a:spLocks noGrp="1"/>
          </p:cNvSpPr>
          <p:nvPr>
            <p:ph type="pic" sz="quarter" idx="20"/>
          </p:nvPr>
        </p:nvSpPr>
        <p:spPr>
          <a:xfrm>
            <a:off x="885829"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0" name="Bildplatzhalter 2"/>
          <p:cNvSpPr>
            <a:spLocks noGrp="1"/>
          </p:cNvSpPr>
          <p:nvPr>
            <p:ph type="pic" sz="quarter" idx="21"/>
          </p:nvPr>
        </p:nvSpPr>
        <p:spPr>
          <a:xfrm>
            <a:off x="2585067"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1" name="Bildplatzhalter 2"/>
          <p:cNvSpPr>
            <a:spLocks noGrp="1"/>
          </p:cNvSpPr>
          <p:nvPr>
            <p:ph type="pic" sz="quarter" idx="22"/>
          </p:nvPr>
        </p:nvSpPr>
        <p:spPr>
          <a:xfrm>
            <a:off x="4284305"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2" name="Bildplatzhalter 2"/>
          <p:cNvSpPr>
            <a:spLocks noGrp="1"/>
          </p:cNvSpPr>
          <p:nvPr>
            <p:ph type="pic" sz="quarter" idx="23"/>
          </p:nvPr>
        </p:nvSpPr>
        <p:spPr>
          <a:xfrm>
            <a:off x="5983543"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3" name="Bildplatzhalter 2"/>
          <p:cNvSpPr>
            <a:spLocks noGrp="1"/>
          </p:cNvSpPr>
          <p:nvPr>
            <p:ph type="pic" sz="quarter" idx="24"/>
          </p:nvPr>
        </p:nvSpPr>
        <p:spPr>
          <a:xfrm>
            <a:off x="7682779" y="4447599"/>
            <a:ext cx="1566000" cy="1566000"/>
          </a:xfrm>
          <a:prstGeom prst="rect">
            <a:avLst/>
          </a:prstGeom>
          <a:solidFill>
            <a:schemeClr val="bg1">
              <a:lumMod val="95000"/>
            </a:schemeClr>
          </a:solidFill>
        </p:spPr>
        <p:txBody>
          <a:bodyPr/>
          <a:lstStyle/>
          <a:p>
            <a:r>
              <a:rPr lang="de-DE"/>
              <a:t>Bild durch Klicken auf Symbol hinzufügen</a:t>
            </a:r>
          </a:p>
        </p:txBody>
      </p:sp>
      <p:sp>
        <p:nvSpPr>
          <p:cNvPr id="34" name="Bildplatzhalter 2"/>
          <p:cNvSpPr>
            <a:spLocks noGrp="1"/>
          </p:cNvSpPr>
          <p:nvPr>
            <p:ph type="pic" sz="quarter" idx="25"/>
          </p:nvPr>
        </p:nvSpPr>
        <p:spPr>
          <a:xfrm>
            <a:off x="9385079" y="1037468"/>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35" name="Bildplatzhalter 2"/>
          <p:cNvSpPr>
            <a:spLocks noGrp="1"/>
          </p:cNvSpPr>
          <p:nvPr>
            <p:ph type="pic" sz="quarter" idx="26"/>
          </p:nvPr>
        </p:nvSpPr>
        <p:spPr>
          <a:xfrm>
            <a:off x="9385079" y="2747059"/>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36" name="Bildplatzhalter 2"/>
          <p:cNvSpPr>
            <a:spLocks noGrp="1"/>
          </p:cNvSpPr>
          <p:nvPr>
            <p:ph type="pic" sz="quarter" idx="27"/>
          </p:nvPr>
        </p:nvSpPr>
        <p:spPr>
          <a:xfrm>
            <a:off x="9383575" y="4447599"/>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Tree>
    <p:extLst>
      <p:ext uri="{BB962C8B-B14F-4D97-AF65-F5344CB8AC3E}">
        <p14:creationId xmlns:p14="http://schemas.microsoft.com/office/powerpoint/2010/main" val="9240979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6_Titel und 8 Bilder">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3" name="Bildplatzhalter 2"/>
          <p:cNvSpPr>
            <a:spLocks noGrp="1"/>
          </p:cNvSpPr>
          <p:nvPr>
            <p:ph type="pic" sz="quarter" idx="10"/>
          </p:nvPr>
        </p:nvSpPr>
        <p:spPr>
          <a:xfrm>
            <a:off x="879785"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9" name="Bildplatzhalter 2"/>
          <p:cNvSpPr>
            <a:spLocks noGrp="1"/>
          </p:cNvSpPr>
          <p:nvPr>
            <p:ph type="pic" sz="quarter" idx="11"/>
          </p:nvPr>
        </p:nvSpPr>
        <p:spPr>
          <a:xfrm>
            <a:off x="3575257"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0" name="Bildplatzhalter 2"/>
          <p:cNvSpPr>
            <a:spLocks noGrp="1"/>
          </p:cNvSpPr>
          <p:nvPr>
            <p:ph type="pic" sz="quarter" idx="12"/>
          </p:nvPr>
        </p:nvSpPr>
        <p:spPr>
          <a:xfrm>
            <a:off x="6270729"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1" name="Bildplatzhalter 2"/>
          <p:cNvSpPr>
            <a:spLocks noGrp="1"/>
          </p:cNvSpPr>
          <p:nvPr>
            <p:ph type="pic" sz="quarter" idx="13"/>
          </p:nvPr>
        </p:nvSpPr>
        <p:spPr>
          <a:xfrm>
            <a:off x="8966200"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2" name="Bildplatzhalter 2"/>
          <p:cNvSpPr>
            <a:spLocks noGrp="1"/>
          </p:cNvSpPr>
          <p:nvPr>
            <p:ph type="pic" sz="quarter" idx="14"/>
          </p:nvPr>
        </p:nvSpPr>
        <p:spPr>
          <a:xfrm>
            <a:off x="880142"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3" name="Bildplatzhalter 2"/>
          <p:cNvSpPr>
            <a:spLocks noGrp="1"/>
          </p:cNvSpPr>
          <p:nvPr>
            <p:ph type="pic" sz="quarter" idx="15"/>
          </p:nvPr>
        </p:nvSpPr>
        <p:spPr>
          <a:xfrm>
            <a:off x="3575614"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4" name="Bildplatzhalter 2"/>
          <p:cNvSpPr>
            <a:spLocks noGrp="1"/>
          </p:cNvSpPr>
          <p:nvPr>
            <p:ph type="pic" sz="quarter" idx="16"/>
          </p:nvPr>
        </p:nvSpPr>
        <p:spPr>
          <a:xfrm>
            <a:off x="6271086"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5" name="Bildplatzhalter 2"/>
          <p:cNvSpPr>
            <a:spLocks noGrp="1"/>
          </p:cNvSpPr>
          <p:nvPr>
            <p:ph type="pic" sz="quarter" idx="17"/>
          </p:nvPr>
        </p:nvSpPr>
        <p:spPr>
          <a:xfrm>
            <a:off x="8966557" y="3572347"/>
            <a:ext cx="2498415" cy="2341891"/>
          </a:xfrm>
          <a:prstGeom prst="rect">
            <a:avLst/>
          </a:prstGeom>
          <a:solidFill>
            <a:schemeClr val="bg1">
              <a:lumMod val="95000"/>
            </a:schemeClr>
          </a:solidFill>
        </p:spPr>
        <p:txBody>
          <a:bodyPr/>
          <a:lstStyle/>
          <a:p>
            <a:r>
              <a:rPr lang="de-DE"/>
              <a:t>Bild durch Klicken auf Symbol hinzufügen</a:t>
            </a:r>
          </a:p>
        </p:txBody>
      </p:sp>
    </p:spTree>
    <p:extLst>
      <p:ext uri="{BB962C8B-B14F-4D97-AF65-F5344CB8AC3E}">
        <p14:creationId xmlns:p14="http://schemas.microsoft.com/office/powerpoint/2010/main" val="13469508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6_Titel und 6 Bilder_">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3" name="Bildplatzhalter 2"/>
          <p:cNvSpPr>
            <a:spLocks noGrp="1"/>
          </p:cNvSpPr>
          <p:nvPr>
            <p:ph type="pic" sz="quarter" idx="12"/>
          </p:nvPr>
        </p:nvSpPr>
        <p:spPr>
          <a:xfrm>
            <a:off x="9703" y="1057584"/>
            <a:ext cx="4050000" cy="2520000"/>
          </a:xfrm>
          <a:prstGeom prst="rect">
            <a:avLst/>
          </a:prstGeom>
          <a:solidFill>
            <a:schemeClr val="bg1">
              <a:lumMod val="95000"/>
            </a:schemeClr>
          </a:solidFill>
        </p:spPr>
        <p:txBody>
          <a:bodyPr/>
          <a:lstStyle/>
          <a:p>
            <a:r>
              <a:rPr lang="de-DE"/>
              <a:t>Bild durch Klicken auf Symbol hinzufügen</a:t>
            </a:r>
          </a:p>
        </p:txBody>
      </p:sp>
      <p:sp>
        <p:nvSpPr>
          <p:cNvPr id="14" name="Bildplatzhalter 2"/>
          <p:cNvSpPr>
            <a:spLocks noGrp="1"/>
          </p:cNvSpPr>
          <p:nvPr>
            <p:ph type="pic" sz="quarter" idx="13"/>
          </p:nvPr>
        </p:nvSpPr>
        <p:spPr>
          <a:xfrm>
            <a:off x="4081331" y="105758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5" name="Bildplatzhalter 2"/>
          <p:cNvSpPr>
            <a:spLocks noGrp="1"/>
          </p:cNvSpPr>
          <p:nvPr>
            <p:ph type="pic" sz="quarter" idx="14"/>
          </p:nvPr>
        </p:nvSpPr>
        <p:spPr>
          <a:xfrm>
            <a:off x="8152960" y="105758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6" name="Bildplatzhalter 2"/>
          <p:cNvSpPr>
            <a:spLocks noGrp="1"/>
          </p:cNvSpPr>
          <p:nvPr>
            <p:ph type="pic" sz="quarter" idx="15"/>
          </p:nvPr>
        </p:nvSpPr>
        <p:spPr>
          <a:xfrm>
            <a:off x="5151" y="3602514"/>
            <a:ext cx="4050000" cy="2520000"/>
          </a:xfrm>
          <a:prstGeom prst="rect">
            <a:avLst/>
          </a:prstGeom>
          <a:solidFill>
            <a:schemeClr val="bg1">
              <a:lumMod val="95000"/>
            </a:schemeClr>
          </a:solidFill>
        </p:spPr>
        <p:txBody>
          <a:bodyPr/>
          <a:lstStyle/>
          <a:p>
            <a:r>
              <a:rPr lang="de-DE"/>
              <a:t>Bild durch Klicken auf Symbol hinzufügen</a:t>
            </a:r>
          </a:p>
        </p:txBody>
      </p:sp>
      <p:sp>
        <p:nvSpPr>
          <p:cNvPr id="17" name="Bildplatzhalter 2"/>
          <p:cNvSpPr>
            <a:spLocks noGrp="1"/>
          </p:cNvSpPr>
          <p:nvPr>
            <p:ph type="pic" sz="quarter" idx="16"/>
          </p:nvPr>
        </p:nvSpPr>
        <p:spPr>
          <a:xfrm>
            <a:off x="4076779" y="360251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8" name="Bildplatzhalter 2"/>
          <p:cNvSpPr>
            <a:spLocks noGrp="1"/>
          </p:cNvSpPr>
          <p:nvPr>
            <p:ph type="pic" sz="quarter" idx="17"/>
          </p:nvPr>
        </p:nvSpPr>
        <p:spPr>
          <a:xfrm>
            <a:off x="8148408" y="360251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Tree>
    <p:extLst>
      <p:ext uri="{BB962C8B-B14F-4D97-AF65-F5344CB8AC3E}">
        <p14:creationId xmlns:p14="http://schemas.microsoft.com/office/powerpoint/2010/main" val="7891397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Nur Titel">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Tree>
    <p:extLst>
      <p:ext uri="{BB962C8B-B14F-4D97-AF65-F5344CB8AC3E}">
        <p14:creationId xmlns:p14="http://schemas.microsoft.com/office/powerpoint/2010/main" val="23160648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Nur Titel">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7" name="Bildplatzhalter 6"/>
          <p:cNvSpPr>
            <a:spLocks noGrp="1"/>
          </p:cNvSpPr>
          <p:nvPr>
            <p:ph type="pic" sz="quarter" idx="10"/>
          </p:nvPr>
        </p:nvSpPr>
        <p:spPr>
          <a:xfrm>
            <a:off x="0" y="1030288"/>
            <a:ext cx="12192000" cy="5099050"/>
          </a:xfrm>
        </p:spPr>
        <p:txBody>
          <a:bodyPr/>
          <a:lstStyle/>
          <a:p>
            <a:r>
              <a:rPr lang="de-DE"/>
              <a:t>Bild durch Klicken auf Symbol hinzufügen</a:t>
            </a:r>
          </a:p>
        </p:txBody>
      </p:sp>
    </p:spTree>
    <p:extLst>
      <p:ext uri="{BB962C8B-B14F-4D97-AF65-F5344CB8AC3E}">
        <p14:creationId xmlns:p14="http://schemas.microsoft.com/office/powerpoint/2010/main" val="5541363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3" name="Bildplatzhalter 2"/>
          <p:cNvSpPr>
            <a:spLocks noGrp="1"/>
          </p:cNvSpPr>
          <p:nvPr>
            <p:ph type="pic" sz="quarter" idx="10"/>
          </p:nvPr>
        </p:nvSpPr>
        <p:spPr>
          <a:xfrm>
            <a:off x="0" y="6"/>
            <a:ext cx="12192000" cy="6129331"/>
          </a:xfrm>
        </p:spPr>
        <p:txBody>
          <a:bodyPr/>
          <a:lstStyle/>
          <a:p>
            <a:r>
              <a:rPr lang="de-DE"/>
              <a:t>Bild durch Klicken auf Symbol hinzufügen</a:t>
            </a:r>
          </a:p>
        </p:txBody>
      </p:sp>
    </p:spTree>
    <p:extLst>
      <p:ext uri="{BB962C8B-B14F-4D97-AF65-F5344CB8AC3E}">
        <p14:creationId xmlns:p14="http://schemas.microsoft.com/office/powerpoint/2010/main" val="34451792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5"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25346976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6"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11355820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5"/>
              </a:gs>
              <a:gs pos="100000">
                <a:schemeClr val="accent4"/>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5"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30962488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_Benutzerdefiniertes Layout">
    <p:spTree>
      <p:nvGrpSpPr>
        <p:cNvPr id="1" name=""/>
        <p:cNvGrpSpPr/>
        <p:nvPr/>
      </p:nvGrpSpPr>
      <p:grpSpPr>
        <a:xfrm>
          <a:off x="0" y="0"/>
          <a:ext cx="0" cy="0"/>
          <a:chOff x="0" y="0"/>
          <a:chExt cx="0" cy="0"/>
        </a:xfrm>
      </p:grpSpPr>
      <p:sp>
        <p:nvSpPr>
          <p:cNvPr id="4" name="Bildplatzhalter 3"/>
          <p:cNvSpPr>
            <a:spLocks noGrp="1"/>
          </p:cNvSpPr>
          <p:nvPr>
            <p:ph type="pic" sz="quarter" idx="13"/>
          </p:nvPr>
        </p:nvSpPr>
        <p:spPr>
          <a:xfrm>
            <a:off x="0" y="0"/>
            <a:ext cx="12192000" cy="6129338"/>
          </a:xfrm>
          <a:solidFill>
            <a:schemeClr val="bg1">
              <a:lumMod val="95000"/>
            </a:schemeClr>
          </a:solidFill>
        </p:spPr>
        <p:txBody>
          <a:bodyPr/>
          <a:lstStyle/>
          <a:p>
            <a:r>
              <a:rPr lang="de-DE"/>
              <a:t>Bild durch Klicken auf Symbol hinzufügen</a:t>
            </a:r>
          </a:p>
        </p:txBody>
      </p:sp>
      <p:sp>
        <p:nvSpPr>
          <p:cNvPr id="6"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8092795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1_Titelfolie_TUD_weiß-blau">
    <p:spTree>
      <p:nvGrpSpPr>
        <p:cNvPr id="1" name=""/>
        <p:cNvGrpSpPr/>
        <p:nvPr/>
      </p:nvGrpSpPr>
      <p:grpSpPr>
        <a:xfrm>
          <a:off x="0" y="0"/>
          <a:ext cx="0" cy="0"/>
          <a:chOff x="0" y="0"/>
          <a:chExt cx="0" cy="0"/>
        </a:xfrm>
      </p:grpSpPr>
      <p:pic>
        <p:nvPicPr>
          <p:cNvPr id="14" name="Grafik 13" descr="Logo. Acht unregelmäßige Dreiecksflächen sind, im Uhrzeigersinn einen Farbverlauf von dunkelblau bis hellgrün ergebend, zu einem regelmäßig achteckigen Ring angeordnet. Links daneben zweizeilig der Schriftzug &quot;DRESDEN concept" title="Logo Dresden concept"/>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10406348" y="327901"/>
            <a:ext cx="1468046" cy="548987"/>
          </a:xfrm>
          <a:prstGeom prst="rect">
            <a:avLst/>
          </a:prstGeom>
        </p:spPr>
      </p:pic>
      <p:pic>
        <p:nvPicPr>
          <p:cNvPr id="12" name="Grafik 11" descr="Logo. Schriftzug &quot;Technische Universität Dresden&quot;. Links davon befindet sich ein Achteck, das in zwei Bereiche aufgeteilt ist, die zusammen die Buchstaben &quot;T&quot; und &quot;U&quot; ergeben." title="Logo der TU Dresd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sp>
        <p:nvSpPr>
          <p:cNvPr id="13" name="Rechteck 12"/>
          <p:cNvSpPr/>
          <p:nvPr/>
        </p:nvSpPr>
        <p:spPr>
          <a:xfrm>
            <a:off x="0" y="1204912"/>
            <a:ext cx="12192000" cy="5653089"/>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8"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9"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20"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21"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22"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23"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pic>
        <p:nvPicPr>
          <p:cNvPr id="11" name="Grafik 10">
            <a:extLst>
              <a:ext uri="{FF2B5EF4-FFF2-40B4-BE49-F238E27FC236}">
                <a16:creationId xmlns:a16="http://schemas.microsoft.com/office/drawing/2014/main" id="{6D6D4B53-CE38-43B5-A264-972F75AA85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5" name="Picture 2" descr="Cluster Retreat 2021 | ct.qmat">
            <a:extLst>
              <a:ext uri="{FF2B5EF4-FFF2-40B4-BE49-F238E27FC236}">
                <a16:creationId xmlns:a16="http://schemas.microsoft.com/office/drawing/2014/main" id="{DA5E84EC-5776-4E02-A2B2-3B51F1B29F0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8481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1_Titelfolie_TUD_blau">
    <p:spTree>
      <p:nvGrpSpPr>
        <p:cNvPr id="1" name=""/>
        <p:cNvGrpSpPr/>
        <p:nvPr/>
      </p:nvGrpSpPr>
      <p:grpSpPr>
        <a:xfrm>
          <a:off x="0" y="0"/>
          <a:ext cx="0" cy="0"/>
          <a:chOff x="0" y="0"/>
          <a:chExt cx="0" cy="0"/>
        </a:xfrm>
      </p:grpSpPr>
      <p:pic>
        <p:nvPicPr>
          <p:cNvPr id="4" name="Grafik 3" descr="Logo. Acht unregelmäßige Dreiecksflächen sind, im Uhrzeigersinn zu einem regelmäßig achteckigen Ring angeordnet. Links daneben zweizeilig der Schriftzug &quot;DRESDEN concept" title="Logo Dresden concep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7694" y="329323"/>
            <a:ext cx="1463906" cy="543600"/>
          </a:xfrm>
          <a:prstGeom prst="rect">
            <a:avLst/>
          </a:prstGeom>
        </p:spPr>
      </p:pic>
      <p:sp>
        <p:nvSpPr>
          <p:cNvPr id="12"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18"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spTree>
    <p:extLst>
      <p:ext uri="{BB962C8B-B14F-4D97-AF65-F5344CB8AC3E}">
        <p14:creationId xmlns:p14="http://schemas.microsoft.com/office/powerpoint/2010/main" val="26920356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1_Titelfolie_TUD_blauverlauf">
    <p:spTree>
      <p:nvGrpSpPr>
        <p:cNvPr id="1" name=""/>
        <p:cNvGrpSpPr/>
        <p:nvPr/>
      </p:nvGrpSpPr>
      <p:grpSpPr>
        <a:xfrm>
          <a:off x="0" y="0"/>
          <a:ext cx="0" cy="0"/>
          <a:chOff x="0" y="0"/>
          <a:chExt cx="0" cy="0"/>
        </a:xfrm>
      </p:grpSpPr>
      <p:sp>
        <p:nvSpPr>
          <p:cNvPr id="13" name="Rechteck 12"/>
          <p:cNvSpPr/>
          <p:nvPr/>
        </p:nvSpPr>
        <p:spPr>
          <a:xfrm>
            <a:off x="0" y="0"/>
            <a:ext cx="12192000" cy="6858001"/>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bg1">
                    <a:alpha val="70000"/>
                  </a:schemeClr>
                </a:solidFill>
              </a:defRPr>
            </a:lvl1pPr>
          </a:lstStyle>
          <a:p>
            <a:pPr lvl="0"/>
            <a:r>
              <a:rPr lang="de-DE" dirty="0"/>
              <a:t>Vorname, Name</a:t>
            </a:r>
          </a:p>
        </p:txBody>
      </p:sp>
      <p:sp>
        <p:nvSpPr>
          <p:cNvPr id="1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bg1">
                    <a:alpha val="7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bg1">
                    <a:alpha val="70000"/>
                  </a:schemeClr>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
        <p:nvSpPr>
          <p:cNvPr id="18"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bg1">
                    <a:alpha val="70000"/>
                  </a:schemeClr>
                </a:solidFill>
              </a:defRPr>
            </a:lvl1pPr>
          </a:lstStyle>
          <a:p>
            <a:pPr lvl="0"/>
            <a:r>
              <a:rPr lang="de-DE" dirty="0"/>
              <a:t>Ort oder Anlass des Vortrags // 18. Februar 2022</a:t>
            </a:r>
          </a:p>
        </p:txBody>
      </p:sp>
    </p:spTree>
    <p:extLst>
      <p:ext uri="{BB962C8B-B14F-4D97-AF65-F5344CB8AC3E}">
        <p14:creationId xmlns:p14="http://schemas.microsoft.com/office/powerpoint/2010/main" val="25023803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1_Titelfolie_TUD_weiß">
    <p:spTree>
      <p:nvGrpSpPr>
        <p:cNvPr id="1" name=""/>
        <p:cNvGrpSpPr/>
        <p:nvPr/>
      </p:nvGrpSpPr>
      <p:grpSpPr>
        <a:xfrm>
          <a:off x="0" y="0"/>
          <a:ext cx="0" cy="0"/>
          <a:chOff x="0" y="0"/>
          <a:chExt cx="0" cy="0"/>
        </a:xfrm>
      </p:grpSpPr>
      <p:sp>
        <p:nvSpPr>
          <p:cNvPr id="7" name="Textplatzhalter 25"/>
          <p:cNvSpPr>
            <a:spLocks noGrp="1"/>
          </p:cNvSpPr>
          <p:nvPr>
            <p:ph type="body" sz="quarter" idx="10" hasCustomPrompt="1"/>
          </p:nvPr>
        </p:nvSpPr>
        <p:spPr>
          <a:xfrm>
            <a:off x="882808" y="2852116"/>
            <a:ext cx="1692959" cy="246221"/>
          </a:xfrm>
          <a:prstGeom prst="rect">
            <a:avLst/>
          </a:prstGeom>
          <a:noFill/>
          <a:ln>
            <a:noFill/>
          </a:ln>
        </p:spPr>
        <p:txBody>
          <a:bodyPr wrap="none" l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5981697" cy="246221"/>
          </a:xfrm>
          <a:prstGeom prst="rect">
            <a:avLst/>
          </a:prstGeom>
          <a:noFill/>
        </p:spPr>
        <p:txBody>
          <a:bodyPr wrap="none" l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028966" cy="246221"/>
          </a:xfrm>
          <a:prstGeom prst="rect">
            <a:avLst/>
          </a:prstGeom>
          <a:noFill/>
          <a:ln>
            <a:noFill/>
          </a:ln>
        </p:spPr>
        <p:txBody>
          <a:bodyPr wrap="none" l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602029" cy="246221"/>
          </a:xfrm>
          <a:prstGeom prst="rect">
            <a:avLst/>
          </a:prstGeom>
          <a:noFill/>
        </p:spPr>
        <p:txBody>
          <a:bodyPr wrap="none" lIns="0">
            <a:spAutoFit/>
          </a:bodyPr>
          <a:lstStyle>
            <a:lvl1pPr>
              <a:defRPr b="0">
                <a:solidFill>
                  <a:schemeClr val="accent1"/>
                </a:solidFill>
              </a:defRPr>
            </a:lvl1pPr>
          </a:lstStyle>
          <a:p>
            <a:pPr lvl="0"/>
            <a:r>
              <a:rPr lang="de-DE" dirty="0"/>
              <a:t>Ort oder Anlass des Vortrags // 18. Februar 2022</a:t>
            </a:r>
          </a:p>
        </p:txBody>
      </p:sp>
      <p:pic>
        <p:nvPicPr>
          <p:cNvPr id="10" name="Grafik 9"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4CD3C19A-90F3-4EE3-B60C-4B20D3D039B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6" name="Grafik 15">
            <a:extLst>
              <a:ext uri="{FF2B5EF4-FFF2-40B4-BE49-F238E27FC236}">
                <a16:creationId xmlns:a16="http://schemas.microsoft.com/office/drawing/2014/main" id="{1BB9EAB5-1B56-4659-B7D0-69FFD4057A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8" name="Picture 2" descr="Cluster Retreat 2021 | ct.qmat">
            <a:extLst>
              <a:ext uri="{FF2B5EF4-FFF2-40B4-BE49-F238E27FC236}">
                <a16:creationId xmlns:a16="http://schemas.microsoft.com/office/drawing/2014/main" id="{58048E18-E2F1-4BEC-9A02-7CF88FE9613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19" name="Grafik 18">
            <a:extLst>
              <a:ext uri="{FF2B5EF4-FFF2-40B4-BE49-F238E27FC236}">
                <a16:creationId xmlns:a16="http://schemas.microsoft.com/office/drawing/2014/main" id="{1291EE8E-C6B4-49B8-B79B-A1F1D29FCE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30702686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2_Titelfolie_TUD_Foto_a">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0"/>
            <a:ext cx="12192000" cy="6858000"/>
          </a:xfrm>
          <a:solidFill>
            <a:schemeClr val="bg1">
              <a:lumMod val="95000"/>
            </a:schemeClr>
          </a:solidFill>
        </p:spPr>
        <p:txBody>
          <a:bodyPr/>
          <a:lstStyle/>
          <a:p>
            <a:r>
              <a:rPr lang="de-DE"/>
              <a:t>Bild durch Klicken auf Symbol hinzufügen</a:t>
            </a:r>
            <a:endParaRPr lang="de-DE" dirty="0"/>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5" name="Grafik 14"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305BEBD3-0F44-49D1-8A8C-6FB9D97849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6" name="Grafik 15">
            <a:extLst>
              <a:ext uri="{FF2B5EF4-FFF2-40B4-BE49-F238E27FC236}">
                <a16:creationId xmlns:a16="http://schemas.microsoft.com/office/drawing/2014/main" id="{07D97C16-3B12-40BB-9943-C4044F525D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7" name="Picture 2" descr="Cluster Retreat 2021 | ct.qmat">
            <a:extLst>
              <a:ext uri="{FF2B5EF4-FFF2-40B4-BE49-F238E27FC236}">
                <a16:creationId xmlns:a16="http://schemas.microsoft.com/office/drawing/2014/main" id="{46D3495A-FCA7-4E78-9679-A3FC1CF6A45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18" name="Grafik 17">
            <a:extLst>
              <a:ext uri="{FF2B5EF4-FFF2-40B4-BE49-F238E27FC236}">
                <a16:creationId xmlns:a16="http://schemas.microsoft.com/office/drawing/2014/main" id="{C06E80AB-72D4-4819-BCB7-4FB5505707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42128195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3_Titelfolie_TUD_weiß+Foto">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0"/>
            <a:ext cx="12192000" cy="6858000"/>
          </a:xfrm>
          <a:solidFill>
            <a:schemeClr val="bg1">
              <a:lumMod val="95000"/>
            </a:schemeClr>
          </a:solidFill>
        </p:spPr>
        <p:txBody>
          <a:bodyPr/>
          <a:lstStyle/>
          <a:p>
            <a:r>
              <a:rPr lang="de-DE"/>
              <a:t>Bild durch Klicken auf Symbol hinzufügen</a:t>
            </a:r>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5" name="Grafik 14"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70263BBE-0092-42A1-AB1E-4D539C3050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8" name="Grafik 17">
            <a:extLst>
              <a:ext uri="{FF2B5EF4-FFF2-40B4-BE49-F238E27FC236}">
                <a16:creationId xmlns:a16="http://schemas.microsoft.com/office/drawing/2014/main" id="{1EFA19EB-67C0-43E5-870E-54A287D659D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9" name="Picture 2" descr="Cluster Retreat 2021 | ct.qmat">
            <a:extLst>
              <a:ext uri="{FF2B5EF4-FFF2-40B4-BE49-F238E27FC236}">
                <a16:creationId xmlns:a16="http://schemas.microsoft.com/office/drawing/2014/main" id="{90134D47-B2C1-4029-966F-9B9ED75AF7A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FE467BCB-77B8-48D1-9B5F-BB5C7804D46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9526172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4_Titelfolie_TUD_Foto_a">
    <p:spTree>
      <p:nvGrpSpPr>
        <p:cNvPr id="1" name=""/>
        <p:cNvGrpSpPr/>
        <p:nvPr/>
      </p:nvGrpSpPr>
      <p:grpSpPr>
        <a:xfrm>
          <a:off x="0" y="0"/>
          <a:ext cx="0" cy="0"/>
          <a:chOff x="0" y="0"/>
          <a:chExt cx="0" cy="0"/>
        </a:xfrm>
      </p:grpSpPr>
      <p:sp>
        <p:nvSpPr>
          <p:cNvPr id="3" name="Bildplatzhalter 2"/>
          <p:cNvSpPr>
            <a:spLocks noGrp="1"/>
          </p:cNvSpPr>
          <p:nvPr>
            <p:ph type="pic" sz="quarter" idx="14"/>
          </p:nvPr>
        </p:nvSpPr>
        <p:spPr>
          <a:xfrm>
            <a:off x="0" y="1204913"/>
            <a:ext cx="12192000" cy="5653086"/>
          </a:xfrm>
          <a:solidFill>
            <a:schemeClr val="bg1">
              <a:lumMod val="95000"/>
            </a:schemeClr>
          </a:solidFill>
        </p:spPr>
        <p:txBody>
          <a:bodyPr/>
          <a:lstStyle/>
          <a:p>
            <a:r>
              <a:rPr lang="de-DE"/>
              <a:t>Bild durch Klicken auf Symbol hinzufügen</a:t>
            </a:r>
          </a:p>
        </p:txBody>
      </p:sp>
      <p:sp>
        <p:nvSpPr>
          <p:cNvPr id="7"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8"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1"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2"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3"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1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6" name="Grafik 15"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97477238-8D5B-4C6B-981B-269E7D531A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7" name="Grafik 16">
            <a:extLst>
              <a:ext uri="{FF2B5EF4-FFF2-40B4-BE49-F238E27FC236}">
                <a16:creationId xmlns:a16="http://schemas.microsoft.com/office/drawing/2014/main" id="{0CF1F7DF-3775-4866-A299-A822D5D994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19" name="Picture 2" descr="Cluster Retreat 2021 | ct.qmat">
            <a:extLst>
              <a:ext uri="{FF2B5EF4-FFF2-40B4-BE49-F238E27FC236}">
                <a16:creationId xmlns:a16="http://schemas.microsoft.com/office/drawing/2014/main" id="{7F9C60E9-AEF5-4D01-9592-426E53669FD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9F723339-DA71-48C7-93B0-64B43CC065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40538644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chemeClr val="accent5"/>
              </a:gs>
              <a:gs pos="100000">
                <a:schemeClr val="accent4"/>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B53C26D2-6C32-429C-A5FE-CF8B8770D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1CA954DB-CF39-465D-B63D-3DCB926674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F7B398FB-E11A-4E28-93D7-C0DE187447F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43D3F989-3B31-45CD-A558-E0CE8944870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16727034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3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rgbClr val="951B81"/>
              </a:gs>
              <a:gs pos="100000">
                <a:srgbClr val="59358C"/>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1" name="Grafik 10" descr="Logo. Schriftzug &quot;Technische Universität Dresden&quot;. Links davon befindet sich ein Achteck, das in zwei Bereiche aufgeteilt ist, die zusammen die Buchstaben &quot;T&quot; und &quot;U&quot; ergeben." title="Logo der TU Dresden">
            <a:extLst>
              <a:ext uri="{FF2B5EF4-FFF2-40B4-BE49-F238E27FC236}">
                <a16:creationId xmlns:a16="http://schemas.microsoft.com/office/drawing/2014/main" id="{A8C77978-8587-41D3-8759-0DC2327B40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pic>
        <p:nvPicPr>
          <p:cNvPr id="19" name="Grafik 18">
            <a:extLst>
              <a:ext uri="{FF2B5EF4-FFF2-40B4-BE49-F238E27FC236}">
                <a16:creationId xmlns:a16="http://schemas.microsoft.com/office/drawing/2014/main" id="{06331E8E-9ED5-4D18-A22D-4DF4948E43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702" y="267847"/>
            <a:ext cx="1925648" cy="688193"/>
          </a:xfrm>
          <a:prstGeom prst="rect">
            <a:avLst/>
          </a:prstGeom>
        </p:spPr>
      </p:pic>
      <p:pic>
        <p:nvPicPr>
          <p:cNvPr id="21" name="Picture 2" descr="Cluster Retreat 2021 | ct.qmat">
            <a:extLst>
              <a:ext uri="{FF2B5EF4-FFF2-40B4-BE49-F238E27FC236}">
                <a16:creationId xmlns:a16="http://schemas.microsoft.com/office/drawing/2014/main" id="{37E34323-BA91-420F-8D1A-B19DC09BE25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073481" y="353369"/>
            <a:ext cx="1925648" cy="517151"/>
          </a:xfrm>
          <a:prstGeom prst="rect">
            <a:avLst/>
          </a:prstGeom>
          <a:noFill/>
          <a:extLst>
            <a:ext uri="{909E8E84-426E-40DD-AFC4-6F175D3DCCD1}">
              <a14:hiddenFill xmlns:a14="http://schemas.microsoft.com/office/drawing/2010/main">
                <a:solidFill>
                  <a:srgbClr val="FFFFFF"/>
                </a:solidFill>
              </a14:hiddenFill>
            </a:ext>
          </a:extLst>
        </p:spPr>
      </p:pic>
      <p:pic>
        <p:nvPicPr>
          <p:cNvPr id="22" name="Grafik 21">
            <a:extLst>
              <a:ext uri="{FF2B5EF4-FFF2-40B4-BE49-F238E27FC236}">
                <a16:creationId xmlns:a16="http://schemas.microsoft.com/office/drawing/2014/main" id="{DA37A098-ACAA-4DEE-9691-39BB75C8551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07008" y="236982"/>
            <a:ext cx="1294688" cy="737581"/>
          </a:xfrm>
          <a:prstGeom prst="rect">
            <a:avLst/>
          </a:prstGeom>
        </p:spPr>
      </p:pic>
    </p:spTree>
    <p:extLst>
      <p:ext uri="{BB962C8B-B14F-4D97-AF65-F5344CB8AC3E}">
        <p14:creationId xmlns:p14="http://schemas.microsoft.com/office/powerpoint/2010/main" val="2176941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4_Titelfolie_TUD_weiß-blau">
    <p:spTree>
      <p:nvGrpSpPr>
        <p:cNvPr id="1" name=""/>
        <p:cNvGrpSpPr/>
        <p:nvPr/>
      </p:nvGrpSpPr>
      <p:grpSpPr>
        <a:xfrm>
          <a:off x="0" y="0"/>
          <a:ext cx="0" cy="0"/>
          <a:chOff x="0" y="0"/>
          <a:chExt cx="0" cy="0"/>
        </a:xfrm>
      </p:grpSpPr>
      <p:sp>
        <p:nvSpPr>
          <p:cNvPr id="13" name="Rechteck 12"/>
          <p:cNvSpPr/>
          <p:nvPr/>
        </p:nvSpPr>
        <p:spPr>
          <a:xfrm>
            <a:off x="0" y="1204912"/>
            <a:ext cx="12192000" cy="5653089"/>
          </a:xfrm>
          <a:prstGeom prst="rect">
            <a:avLst/>
          </a:prstGeom>
          <a:gradFill>
            <a:gsLst>
              <a:gs pos="14000">
                <a:srgbClr val="DE2526"/>
              </a:gs>
              <a:gs pos="100000">
                <a:srgbClr val="CD1719"/>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8" name="Grafik 17" descr="Logo. Acht unregelmäßige Dreiecksflächen sind, im Uhrzeigersinn einen Farbverlauf von dunkelblau bis hellgrün ergebend, zu einem regelmäßig achteckigen Ring angeordnet. Links daneben zweizeilig der Schriftzug &quot;DRESDEN concept" title="Logo Dresden concep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6348" y="348373"/>
            <a:ext cx="1468046" cy="543600"/>
          </a:xfrm>
          <a:prstGeom prst="rect">
            <a:avLst/>
          </a:prstGeom>
        </p:spPr>
      </p:pic>
      <p:pic>
        <p:nvPicPr>
          <p:cNvPr id="20" name="Grafik 19" descr="Logo. Schriftzug &quot;Technische Universität Dresden&quot;. Links davon befindet sich ein Achteck, das in zwei Bereiche aufgeteilt ist, die zusammen die Buchstaben &quot;T&quot; und &quot;U&quot; ergeben." title="Logo der TU Dresd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spTree>
    <p:extLst>
      <p:ext uri="{BB962C8B-B14F-4D97-AF65-F5344CB8AC3E}">
        <p14:creationId xmlns:p14="http://schemas.microsoft.com/office/powerpoint/2010/main" val="22942825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5_Titelfolie_TUD_weiß-blau">
    <p:spTree>
      <p:nvGrpSpPr>
        <p:cNvPr id="1" name=""/>
        <p:cNvGrpSpPr/>
        <p:nvPr/>
      </p:nvGrpSpPr>
      <p:grpSpPr>
        <a:xfrm>
          <a:off x="0" y="0"/>
          <a:ext cx="0" cy="0"/>
          <a:chOff x="0" y="0"/>
          <a:chExt cx="0" cy="0"/>
        </a:xfrm>
      </p:grpSpPr>
      <p:sp>
        <p:nvSpPr>
          <p:cNvPr id="18" name="Rechteck 13">
            <a:extLst>
              <a:ext uri="{FF2B5EF4-FFF2-40B4-BE49-F238E27FC236}">
                <a16:creationId xmlns:a16="http://schemas.microsoft.com/office/drawing/2014/main" id="{8D22BFAA-62C6-4AF7-A140-D9E9750A54AC}"/>
              </a:ext>
            </a:extLst>
          </p:cNvPr>
          <p:cNvSpPr/>
          <p:nvPr/>
        </p:nvSpPr>
        <p:spPr>
          <a:xfrm>
            <a:off x="3151994" y="2563831"/>
            <a:ext cx="9050720" cy="4317954"/>
          </a:xfrm>
          <a:custGeom>
            <a:avLst/>
            <a:gdLst>
              <a:gd name="connsiteX0" fmla="*/ 0 w 5904411"/>
              <a:gd name="connsiteY0" fmla="*/ 0 h 3967747"/>
              <a:gd name="connsiteX1" fmla="*/ 5904411 w 5904411"/>
              <a:gd name="connsiteY1" fmla="*/ 0 h 3967747"/>
              <a:gd name="connsiteX2" fmla="*/ 5904411 w 5904411"/>
              <a:gd name="connsiteY2" fmla="*/ 3967747 h 3967747"/>
              <a:gd name="connsiteX3" fmla="*/ 0 w 5904411"/>
              <a:gd name="connsiteY3" fmla="*/ 3967747 h 3967747"/>
              <a:gd name="connsiteX4" fmla="*/ 0 w 5904411"/>
              <a:gd name="connsiteY4" fmla="*/ 0 h 3967747"/>
              <a:gd name="connsiteX0" fmla="*/ 3590925 w 5904411"/>
              <a:gd name="connsiteY0" fmla="*/ 0 h 3967747"/>
              <a:gd name="connsiteX1" fmla="*/ 5904411 w 5904411"/>
              <a:gd name="connsiteY1" fmla="*/ 0 h 3967747"/>
              <a:gd name="connsiteX2" fmla="*/ 5904411 w 5904411"/>
              <a:gd name="connsiteY2" fmla="*/ 3967747 h 3967747"/>
              <a:gd name="connsiteX3" fmla="*/ 0 w 5904411"/>
              <a:gd name="connsiteY3" fmla="*/ 3967747 h 3967747"/>
              <a:gd name="connsiteX4" fmla="*/ 3590925 w 5904411"/>
              <a:gd name="connsiteY4" fmla="*/ 0 h 3967747"/>
              <a:gd name="connsiteX0" fmla="*/ 3857625 w 6171111"/>
              <a:gd name="connsiteY0" fmla="*/ 0 h 3967747"/>
              <a:gd name="connsiteX1" fmla="*/ 6171111 w 6171111"/>
              <a:gd name="connsiteY1" fmla="*/ 0 h 3967747"/>
              <a:gd name="connsiteX2" fmla="*/ 6171111 w 6171111"/>
              <a:gd name="connsiteY2" fmla="*/ 3967747 h 3967747"/>
              <a:gd name="connsiteX3" fmla="*/ 0 w 6171111"/>
              <a:gd name="connsiteY3" fmla="*/ 3958222 h 3967747"/>
              <a:gd name="connsiteX4" fmla="*/ 3857625 w 6171111"/>
              <a:gd name="connsiteY4" fmla="*/ 0 h 3967747"/>
              <a:gd name="connsiteX0" fmla="*/ 3952875 w 6171111"/>
              <a:gd name="connsiteY0" fmla="*/ 9525 h 3967747"/>
              <a:gd name="connsiteX1" fmla="*/ 6171111 w 6171111"/>
              <a:gd name="connsiteY1" fmla="*/ 0 h 3967747"/>
              <a:gd name="connsiteX2" fmla="*/ 6171111 w 6171111"/>
              <a:gd name="connsiteY2" fmla="*/ 3967747 h 3967747"/>
              <a:gd name="connsiteX3" fmla="*/ 0 w 6171111"/>
              <a:gd name="connsiteY3" fmla="*/ 3958222 h 3967747"/>
              <a:gd name="connsiteX4" fmla="*/ 3952875 w 6171111"/>
              <a:gd name="connsiteY4" fmla="*/ 9525 h 3967747"/>
              <a:gd name="connsiteX0" fmla="*/ 3925061 w 6171111"/>
              <a:gd name="connsiteY0" fmla="*/ 0 h 3972129"/>
              <a:gd name="connsiteX1" fmla="*/ 6171111 w 6171111"/>
              <a:gd name="connsiteY1" fmla="*/ 4382 h 3972129"/>
              <a:gd name="connsiteX2" fmla="*/ 6171111 w 6171111"/>
              <a:gd name="connsiteY2" fmla="*/ 3972129 h 3972129"/>
              <a:gd name="connsiteX3" fmla="*/ 0 w 6171111"/>
              <a:gd name="connsiteY3" fmla="*/ 3962604 h 3972129"/>
              <a:gd name="connsiteX4" fmla="*/ 3925061 w 6171111"/>
              <a:gd name="connsiteY4" fmla="*/ 0 h 3972129"/>
              <a:gd name="connsiteX0" fmla="*/ 3925061 w 6171111"/>
              <a:gd name="connsiteY0" fmla="*/ 381 h 3967747"/>
              <a:gd name="connsiteX1" fmla="*/ 6171111 w 6171111"/>
              <a:gd name="connsiteY1" fmla="*/ 0 h 3967747"/>
              <a:gd name="connsiteX2" fmla="*/ 6171111 w 6171111"/>
              <a:gd name="connsiteY2" fmla="*/ 3967747 h 3967747"/>
              <a:gd name="connsiteX3" fmla="*/ 0 w 6171111"/>
              <a:gd name="connsiteY3" fmla="*/ 3958222 h 3967747"/>
              <a:gd name="connsiteX4" fmla="*/ 3925061 w 6171111"/>
              <a:gd name="connsiteY4" fmla="*/ 381 h 3967747"/>
              <a:gd name="connsiteX0" fmla="*/ 3961821 w 6207871"/>
              <a:gd name="connsiteY0" fmla="*/ 381 h 3981196"/>
              <a:gd name="connsiteX1" fmla="*/ 6207871 w 6207871"/>
              <a:gd name="connsiteY1" fmla="*/ 0 h 3981196"/>
              <a:gd name="connsiteX2" fmla="*/ 6207871 w 6207871"/>
              <a:gd name="connsiteY2" fmla="*/ 3967747 h 3981196"/>
              <a:gd name="connsiteX3" fmla="*/ 0 w 6207871"/>
              <a:gd name="connsiteY3" fmla="*/ 3981196 h 3981196"/>
              <a:gd name="connsiteX4" fmla="*/ 3961821 w 6207871"/>
              <a:gd name="connsiteY4" fmla="*/ 381 h 3981196"/>
              <a:gd name="connsiteX0" fmla="*/ 3984796 w 6230846"/>
              <a:gd name="connsiteY0" fmla="*/ 381 h 3981196"/>
              <a:gd name="connsiteX1" fmla="*/ 6230846 w 6230846"/>
              <a:gd name="connsiteY1" fmla="*/ 0 h 3981196"/>
              <a:gd name="connsiteX2" fmla="*/ 6230846 w 6230846"/>
              <a:gd name="connsiteY2" fmla="*/ 3967747 h 3981196"/>
              <a:gd name="connsiteX3" fmla="*/ 0 w 6230846"/>
              <a:gd name="connsiteY3" fmla="*/ 3981196 h 3981196"/>
              <a:gd name="connsiteX4" fmla="*/ 3984796 w 6230846"/>
              <a:gd name="connsiteY4" fmla="*/ 381 h 3981196"/>
              <a:gd name="connsiteX0" fmla="*/ 3984796 w 8344852"/>
              <a:gd name="connsiteY0" fmla="*/ 381 h 3981196"/>
              <a:gd name="connsiteX1" fmla="*/ 8344852 w 8344852"/>
              <a:gd name="connsiteY1" fmla="*/ 0 h 3981196"/>
              <a:gd name="connsiteX2" fmla="*/ 6230846 w 8344852"/>
              <a:gd name="connsiteY2" fmla="*/ 3967747 h 3981196"/>
              <a:gd name="connsiteX3" fmla="*/ 0 w 8344852"/>
              <a:gd name="connsiteY3" fmla="*/ 3981196 h 3981196"/>
              <a:gd name="connsiteX4" fmla="*/ 3984796 w 8344852"/>
              <a:gd name="connsiteY4" fmla="*/ 381 h 3981196"/>
              <a:gd name="connsiteX0" fmla="*/ 3984796 w 8344852"/>
              <a:gd name="connsiteY0" fmla="*/ 381 h 3981196"/>
              <a:gd name="connsiteX1" fmla="*/ 8344852 w 8344852"/>
              <a:gd name="connsiteY1" fmla="*/ 0 h 3981196"/>
              <a:gd name="connsiteX2" fmla="*/ 8344852 w 8344852"/>
              <a:gd name="connsiteY2" fmla="*/ 3967748 h 3981196"/>
              <a:gd name="connsiteX3" fmla="*/ 0 w 8344852"/>
              <a:gd name="connsiteY3" fmla="*/ 3981196 h 3981196"/>
              <a:gd name="connsiteX4" fmla="*/ 3984796 w 8344852"/>
              <a:gd name="connsiteY4" fmla="*/ 381 h 3981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4852" h="3981196">
                <a:moveTo>
                  <a:pt x="3984796" y="381"/>
                </a:moveTo>
                <a:lnTo>
                  <a:pt x="8344852" y="0"/>
                </a:lnTo>
                <a:lnTo>
                  <a:pt x="8344852" y="3967748"/>
                </a:lnTo>
                <a:lnTo>
                  <a:pt x="0" y="3981196"/>
                </a:lnTo>
                <a:lnTo>
                  <a:pt x="3984796" y="381"/>
                </a:lnTo>
                <a:close/>
              </a:path>
            </a:pathLst>
          </a:cu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dirty="0"/>
          </a:p>
        </p:txBody>
      </p:sp>
      <p:sp>
        <p:nvSpPr>
          <p:cNvPr id="19" name="Rechteck 9">
            <a:extLst>
              <a:ext uri="{FF2B5EF4-FFF2-40B4-BE49-F238E27FC236}">
                <a16:creationId xmlns:a16="http://schemas.microsoft.com/office/drawing/2014/main" id="{9FD71789-74E3-45C9-B1BA-98AEA75CF44C}"/>
              </a:ext>
            </a:extLst>
          </p:cNvPr>
          <p:cNvSpPr/>
          <p:nvPr/>
        </p:nvSpPr>
        <p:spPr>
          <a:xfrm>
            <a:off x="-1" y="3692352"/>
            <a:ext cx="9555747" cy="3185710"/>
          </a:xfrm>
          <a:custGeom>
            <a:avLst/>
            <a:gdLst>
              <a:gd name="connsiteX0" fmla="*/ 0 w 8810492"/>
              <a:gd name="connsiteY0" fmla="*/ 0 h 2937256"/>
              <a:gd name="connsiteX1" fmla="*/ 8810492 w 8810492"/>
              <a:gd name="connsiteY1" fmla="*/ 0 h 2937256"/>
              <a:gd name="connsiteX2" fmla="*/ 8810492 w 8810492"/>
              <a:gd name="connsiteY2" fmla="*/ 2937256 h 2937256"/>
              <a:gd name="connsiteX3" fmla="*/ 0 w 8810492"/>
              <a:gd name="connsiteY3" fmla="*/ 2937256 h 2937256"/>
              <a:gd name="connsiteX4" fmla="*/ 0 w 8810492"/>
              <a:gd name="connsiteY4" fmla="*/ 0 h 2937256"/>
              <a:gd name="connsiteX0" fmla="*/ 0 w 8810492"/>
              <a:gd name="connsiteY0" fmla="*/ 0 h 2937256"/>
              <a:gd name="connsiteX1" fmla="*/ 5858286 w 8810492"/>
              <a:gd name="connsiteY1" fmla="*/ 0 h 2937256"/>
              <a:gd name="connsiteX2" fmla="*/ 8810492 w 8810492"/>
              <a:gd name="connsiteY2" fmla="*/ 2937256 h 2937256"/>
              <a:gd name="connsiteX3" fmla="*/ 0 w 8810492"/>
              <a:gd name="connsiteY3" fmla="*/ 2937256 h 2937256"/>
              <a:gd name="connsiteX4" fmla="*/ 0 w 8810492"/>
              <a:gd name="connsiteY4" fmla="*/ 0 h 2937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492" h="2937256">
                <a:moveTo>
                  <a:pt x="0" y="0"/>
                </a:moveTo>
                <a:lnTo>
                  <a:pt x="5858286" y="0"/>
                </a:lnTo>
                <a:lnTo>
                  <a:pt x="8810492" y="2937256"/>
                </a:lnTo>
                <a:lnTo>
                  <a:pt x="0" y="2937256"/>
                </a:lnTo>
                <a:lnTo>
                  <a:pt x="0" y="0"/>
                </a:lnTo>
                <a:close/>
              </a:path>
            </a:pathLst>
          </a:cu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de-DE" dirty="0"/>
              <a:t> </a:t>
            </a:r>
          </a:p>
        </p:txBody>
      </p:sp>
      <p:sp>
        <p:nvSpPr>
          <p:cNvPr id="20" name="Rechteck 8">
            <a:extLst>
              <a:ext uri="{FF2B5EF4-FFF2-40B4-BE49-F238E27FC236}">
                <a16:creationId xmlns:a16="http://schemas.microsoft.com/office/drawing/2014/main" id="{E0A106CA-E2A4-4455-BD1E-8B7BA6CDC669}"/>
              </a:ext>
            </a:extLst>
          </p:cNvPr>
          <p:cNvSpPr/>
          <p:nvPr/>
        </p:nvSpPr>
        <p:spPr>
          <a:xfrm>
            <a:off x="-709" y="2302249"/>
            <a:ext cx="6020777" cy="4581946"/>
          </a:xfrm>
          <a:custGeom>
            <a:avLst/>
            <a:gdLst>
              <a:gd name="connsiteX0" fmla="*/ 0 w 3587931"/>
              <a:gd name="connsiteY0" fmla="*/ 0 h 5307874"/>
              <a:gd name="connsiteX1" fmla="*/ 3587931 w 3587931"/>
              <a:gd name="connsiteY1" fmla="*/ 0 h 5307874"/>
              <a:gd name="connsiteX2" fmla="*/ 3587931 w 3587931"/>
              <a:gd name="connsiteY2" fmla="*/ 5307874 h 5307874"/>
              <a:gd name="connsiteX3" fmla="*/ 0 w 3587931"/>
              <a:gd name="connsiteY3" fmla="*/ 5307874 h 5307874"/>
              <a:gd name="connsiteX4" fmla="*/ 0 w 3587931"/>
              <a:gd name="connsiteY4" fmla="*/ 0 h 5307874"/>
              <a:gd name="connsiteX0" fmla="*/ 0 w 3587931"/>
              <a:gd name="connsiteY0" fmla="*/ 0 h 5307874"/>
              <a:gd name="connsiteX1" fmla="*/ 3587931 w 3587931"/>
              <a:gd name="connsiteY1" fmla="*/ 0 h 5307874"/>
              <a:gd name="connsiteX2" fmla="*/ 3587931 w 3587931"/>
              <a:gd name="connsiteY2" fmla="*/ 3657600 h 5307874"/>
              <a:gd name="connsiteX3" fmla="*/ 3587931 w 3587931"/>
              <a:gd name="connsiteY3" fmla="*/ 5307874 h 5307874"/>
              <a:gd name="connsiteX4" fmla="*/ 0 w 3587931"/>
              <a:gd name="connsiteY4" fmla="*/ 5307874 h 5307874"/>
              <a:gd name="connsiteX5" fmla="*/ 0 w 3587931"/>
              <a:gd name="connsiteY5" fmla="*/ 0 h 5307874"/>
              <a:gd name="connsiteX0" fmla="*/ 0 w 3587931"/>
              <a:gd name="connsiteY0" fmla="*/ 0 h 5307874"/>
              <a:gd name="connsiteX1" fmla="*/ 1463039 w 3587931"/>
              <a:gd name="connsiteY1" fmla="*/ 1445623 h 5307874"/>
              <a:gd name="connsiteX2" fmla="*/ 3587931 w 3587931"/>
              <a:gd name="connsiteY2" fmla="*/ 3657600 h 5307874"/>
              <a:gd name="connsiteX3" fmla="*/ 3587931 w 3587931"/>
              <a:gd name="connsiteY3" fmla="*/ 5307874 h 5307874"/>
              <a:gd name="connsiteX4" fmla="*/ 0 w 3587931"/>
              <a:gd name="connsiteY4" fmla="*/ 5307874 h 5307874"/>
              <a:gd name="connsiteX5" fmla="*/ 0 w 3587931"/>
              <a:gd name="connsiteY5" fmla="*/ 0 h 5307874"/>
              <a:gd name="connsiteX0" fmla="*/ 0 w 3622765"/>
              <a:gd name="connsiteY0" fmla="*/ 0 h 5307874"/>
              <a:gd name="connsiteX1" fmla="*/ 1463039 w 3622765"/>
              <a:gd name="connsiteY1" fmla="*/ 1445623 h 5307874"/>
              <a:gd name="connsiteX2" fmla="*/ 3622765 w 3622765"/>
              <a:gd name="connsiteY2" fmla="*/ 3614057 h 5307874"/>
              <a:gd name="connsiteX3" fmla="*/ 3587931 w 3622765"/>
              <a:gd name="connsiteY3" fmla="*/ 5307874 h 5307874"/>
              <a:gd name="connsiteX4" fmla="*/ 0 w 3622765"/>
              <a:gd name="connsiteY4" fmla="*/ 5307874 h 5307874"/>
              <a:gd name="connsiteX5" fmla="*/ 0 w 3622765"/>
              <a:gd name="connsiteY5" fmla="*/ 0 h 5307874"/>
              <a:gd name="connsiteX0" fmla="*/ 0 w 3622765"/>
              <a:gd name="connsiteY0" fmla="*/ 0 h 5307874"/>
              <a:gd name="connsiteX1" fmla="*/ 1463039 w 3622765"/>
              <a:gd name="connsiteY1" fmla="*/ 1445623 h 5307874"/>
              <a:gd name="connsiteX2" fmla="*/ 3622765 w 3622765"/>
              <a:gd name="connsiteY2" fmla="*/ 3614057 h 5307874"/>
              <a:gd name="connsiteX3" fmla="*/ 3622765 w 3622765"/>
              <a:gd name="connsiteY3" fmla="*/ 5307874 h 5307874"/>
              <a:gd name="connsiteX4" fmla="*/ 0 w 3622765"/>
              <a:gd name="connsiteY4" fmla="*/ 5307874 h 5307874"/>
              <a:gd name="connsiteX5" fmla="*/ 0 w 3622765"/>
              <a:gd name="connsiteY5" fmla="*/ 0 h 5307874"/>
              <a:gd name="connsiteX0" fmla="*/ 0 w 3622765"/>
              <a:gd name="connsiteY0" fmla="*/ 0 h 5307874"/>
              <a:gd name="connsiteX1" fmla="*/ 1463039 w 3622765"/>
              <a:gd name="connsiteY1" fmla="*/ 1445623 h 5307874"/>
              <a:gd name="connsiteX2" fmla="*/ 3578520 w 3622765"/>
              <a:gd name="connsiteY2" fmla="*/ 3614057 h 5307874"/>
              <a:gd name="connsiteX3" fmla="*/ 3622765 w 3622765"/>
              <a:gd name="connsiteY3" fmla="*/ 5307874 h 5307874"/>
              <a:gd name="connsiteX4" fmla="*/ 0 w 3622765"/>
              <a:gd name="connsiteY4" fmla="*/ 5307874 h 5307874"/>
              <a:gd name="connsiteX5" fmla="*/ 0 w 3622765"/>
              <a:gd name="connsiteY5" fmla="*/ 0 h 5307874"/>
              <a:gd name="connsiteX0" fmla="*/ 0 w 3593268"/>
              <a:gd name="connsiteY0" fmla="*/ 0 h 5307874"/>
              <a:gd name="connsiteX1" fmla="*/ 1463039 w 3593268"/>
              <a:gd name="connsiteY1" fmla="*/ 1445623 h 5307874"/>
              <a:gd name="connsiteX2" fmla="*/ 3578520 w 3593268"/>
              <a:gd name="connsiteY2" fmla="*/ 3614057 h 5307874"/>
              <a:gd name="connsiteX3" fmla="*/ 3593268 w 3593268"/>
              <a:gd name="connsiteY3" fmla="*/ 5307874 h 5307874"/>
              <a:gd name="connsiteX4" fmla="*/ 0 w 3593268"/>
              <a:gd name="connsiteY4" fmla="*/ 5307874 h 5307874"/>
              <a:gd name="connsiteX5" fmla="*/ 0 w 3593268"/>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63771 w 3578520"/>
              <a:gd name="connsiteY3" fmla="*/ 5307874 h 5307874"/>
              <a:gd name="connsiteX4" fmla="*/ 0 w 3578520"/>
              <a:gd name="connsiteY4" fmla="*/ 5307874 h 5307874"/>
              <a:gd name="connsiteX5" fmla="*/ 0 w 3578520"/>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71146 w 3578520"/>
              <a:gd name="connsiteY3" fmla="*/ 5307874 h 5307874"/>
              <a:gd name="connsiteX4" fmla="*/ 0 w 3578520"/>
              <a:gd name="connsiteY4" fmla="*/ 5307874 h 5307874"/>
              <a:gd name="connsiteX5" fmla="*/ 0 w 3578520"/>
              <a:gd name="connsiteY5" fmla="*/ 0 h 5307874"/>
              <a:gd name="connsiteX0" fmla="*/ 0 w 3578520"/>
              <a:gd name="connsiteY0" fmla="*/ 0 h 5307874"/>
              <a:gd name="connsiteX1" fmla="*/ 1463039 w 3578520"/>
              <a:gd name="connsiteY1" fmla="*/ 1445623 h 5307874"/>
              <a:gd name="connsiteX2" fmla="*/ 3578520 w 3578520"/>
              <a:gd name="connsiteY2" fmla="*/ 3614057 h 5307874"/>
              <a:gd name="connsiteX3" fmla="*/ 3578520 w 3578520"/>
              <a:gd name="connsiteY3" fmla="*/ 5307874 h 5307874"/>
              <a:gd name="connsiteX4" fmla="*/ 0 w 3578520"/>
              <a:gd name="connsiteY4" fmla="*/ 5307874 h 5307874"/>
              <a:gd name="connsiteX5" fmla="*/ 0 w 3578520"/>
              <a:gd name="connsiteY5" fmla="*/ 0 h 5307874"/>
              <a:gd name="connsiteX0" fmla="*/ 0 w 3599785"/>
              <a:gd name="connsiteY0" fmla="*/ 0 h 3872478"/>
              <a:gd name="connsiteX1" fmla="*/ 1484304 w 3599785"/>
              <a:gd name="connsiteY1" fmla="*/ 10227 h 3872478"/>
              <a:gd name="connsiteX2" fmla="*/ 3599785 w 3599785"/>
              <a:gd name="connsiteY2" fmla="*/ 2178661 h 3872478"/>
              <a:gd name="connsiteX3" fmla="*/ 3599785 w 3599785"/>
              <a:gd name="connsiteY3" fmla="*/ 3872478 h 3872478"/>
              <a:gd name="connsiteX4" fmla="*/ 21265 w 3599785"/>
              <a:gd name="connsiteY4" fmla="*/ 3872478 h 3872478"/>
              <a:gd name="connsiteX5" fmla="*/ 0 w 3599785"/>
              <a:gd name="connsiteY5" fmla="*/ 0 h 3872478"/>
              <a:gd name="connsiteX0" fmla="*/ 0 w 3599785"/>
              <a:gd name="connsiteY0" fmla="*/ 0 h 4223352"/>
              <a:gd name="connsiteX1" fmla="*/ 1484304 w 3599785"/>
              <a:gd name="connsiteY1" fmla="*/ 10227 h 4223352"/>
              <a:gd name="connsiteX2" fmla="*/ 3599785 w 3599785"/>
              <a:gd name="connsiteY2" fmla="*/ 2178661 h 4223352"/>
              <a:gd name="connsiteX3" fmla="*/ 3589153 w 3599785"/>
              <a:gd name="connsiteY3" fmla="*/ 4223352 h 4223352"/>
              <a:gd name="connsiteX4" fmla="*/ 21265 w 3599785"/>
              <a:gd name="connsiteY4" fmla="*/ 3872478 h 4223352"/>
              <a:gd name="connsiteX5" fmla="*/ 0 w 3599785"/>
              <a:gd name="connsiteY5" fmla="*/ 0 h 4223352"/>
              <a:gd name="connsiteX0" fmla="*/ 0 w 3599785"/>
              <a:gd name="connsiteY0" fmla="*/ 0 h 4223352"/>
              <a:gd name="connsiteX1" fmla="*/ 1484304 w 3599785"/>
              <a:gd name="connsiteY1" fmla="*/ 10227 h 4223352"/>
              <a:gd name="connsiteX2" fmla="*/ 3599785 w 3599785"/>
              <a:gd name="connsiteY2" fmla="*/ 2178661 h 4223352"/>
              <a:gd name="connsiteX3" fmla="*/ 3589153 w 3599785"/>
              <a:gd name="connsiteY3" fmla="*/ 4223352 h 4223352"/>
              <a:gd name="connsiteX4" fmla="*/ 0 w 3599785"/>
              <a:gd name="connsiteY4" fmla="*/ 4212720 h 4223352"/>
              <a:gd name="connsiteX5" fmla="*/ 0 w 3599785"/>
              <a:gd name="connsiteY5" fmla="*/ 0 h 4223352"/>
              <a:gd name="connsiteX0" fmla="*/ 0 w 3599785"/>
              <a:gd name="connsiteY0" fmla="*/ 7190 h 4230542"/>
              <a:gd name="connsiteX1" fmla="*/ 1484304 w 3599785"/>
              <a:gd name="connsiteY1" fmla="*/ 0 h 4230542"/>
              <a:gd name="connsiteX2" fmla="*/ 3599785 w 3599785"/>
              <a:gd name="connsiteY2" fmla="*/ 2185851 h 4230542"/>
              <a:gd name="connsiteX3" fmla="*/ 3589153 w 3599785"/>
              <a:gd name="connsiteY3" fmla="*/ 4230542 h 4230542"/>
              <a:gd name="connsiteX4" fmla="*/ 0 w 3599785"/>
              <a:gd name="connsiteY4" fmla="*/ 4219910 h 4230542"/>
              <a:gd name="connsiteX5" fmla="*/ 0 w 3599785"/>
              <a:gd name="connsiteY5" fmla="*/ 7190 h 4230542"/>
              <a:gd name="connsiteX0" fmla="*/ 0 w 3607160"/>
              <a:gd name="connsiteY0" fmla="*/ 14564 h 4230542"/>
              <a:gd name="connsiteX1" fmla="*/ 1491679 w 3607160"/>
              <a:gd name="connsiteY1" fmla="*/ 0 h 4230542"/>
              <a:gd name="connsiteX2" fmla="*/ 3607160 w 3607160"/>
              <a:gd name="connsiteY2" fmla="*/ 2185851 h 4230542"/>
              <a:gd name="connsiteX3" fmla="*/ 3596528 w 3607160"/>
              <a:gd name="connsiteY3" fmla="*/ 4230542 h 4230542"/>
              <a:gd name="connsiteX4" fmla="*/ 7375 w 3607160"/>
              <a:gd name="connsiteY4" fmla="*/ 4219910 h 4230542"/>
              <a:gd name="connsiteX5" fmla="*/ 0 w 3607160"/>
              <a:gd name="connsiteY5" fmla="*/ 14564 h 4230542"/>
              <a:gd name="connsiteX0" fmla="*/ 709 w 3600495"/>
              <a:gd name="connsiteY0" fmla="*/ 0 h 4407707"/>
              <a:gd name="connsiteX1" fmla="*/ 1485014 w 3600495"/>
              <a:gd name="connsiteY1" fmla="*/ 177165 h 4407707"/>
              <a:gd name="connsiteX2" fmla="*/ 3600495 w 3600495"/>
              <a:gd name="connsiteY2" fmla="*/ 2363016 h 4407707"/>
              <a:gd name="connsiteX3" fmla="*/ 3589863 w 3600495"/>
              <a:gd name="connsiteY3" fmla="*/ 4407707 h 4407707"/>
              <a:gd name="connsiteX4" fmla="*/ 710 w 3600495"/>
              <a:gd name="connsiteY4" fmla="*/ 4397075 h 4407707"/>
              <a:gd name="connsiteX5" fmla="*/ 709 w 3600495"/>
              <a:gd name="connsiteY5" fmla="*/ 0 h 4407707"/>
              <a:gd name="connsiteX0" fmla="*/ 709 w 3600495"/>
              <a:gd name="connsiteY0" fmla="*/ 0 h 4230727"/>
              <a:gd name="connsiteX1" fmla="*/ 1485014 w 3600495"/>
              <a:gd name="connsiteY1" fmla="*/ 185 h 4230727"/>
              <a:gd name="connsiteX2" fmla="*/ 3600495 w 3600495"/>
              <a:gd name="connsiteY2" fmla="*/ 2186036 h 4230727"/>
              <a:gd name="connsiteX3" fmla="*/ 3589863 w 3600495"/>
              <a:gd name="connsiteY3" fmla="*/ 4230727 h 4230727"/>
              <a:gd name="connsiteX4" fmla="*/ 710 w 3600495"/>
              <a:gd name="connsiteY4" fmla="*/ 4220095 h 4230727"/>
              <a:gd name="connsiteX5" fmla="*/ 709 w 3600495"/>
              <a:gd name="connsiteY5" fmla="*/ 0 h 4230727"/>
              <a:gd name="connsiteX0" fmla="*/ 709 w 5551215"/>
              <a:gd name="connsiteY0" fmla="*/ 0 h 4232550"/>
              <a:gd name="connsiteX1" fmla="*/ 1485014 w 5551215"/>
              <a:gd name="connsiteY1" fmla="*/ 185 h 4232550"/>
              <a:gd name="connsiteX2" fmla="*/ 5551215 w 5551215"/>
              <a:gd name="connsiteY2" fmla="*/ 4232550 h 4232550"/>
              <a:gd name="connsiteX3" fmla="*/ 3589863 w 5551215"/>
              <a:gd name="connsiteY3" fmla="*/ 4230727 h 4232550"/>
              <a:gd name="connsiteX4" fmla="*/ 710 w 5551215"/>
              <a:gd name="connsiteY4" fmla="*/ 4220095 h 4232550"/>
              <a:gd name="connsiteX5" fmla="*/ 709 w 5551215"/>
              <a:gd name="connsiteY5" fmla="*/ 0 h 4232550"/>
              <a:gd name="connsiteX0" fmla="*/ 709 w 5551215"/>
              <a:gd name="connsiteY0" fmla="*/ 0 h 4232550"/>
              <a:gd name="connsiteX1" fmla="*/ 1485014 w 5551215"/>
              <a:gd name="connsiteY1" fmla="*/ 185 h 4232550"/>
              <a:gd name="connsiteX2" fmla="*/ 5551215 w 5551215"/>
              <a:gd name="connsiteY2" fmla="*/ 4232550 h 4232550"/>
              <a:gd name="connsiteX3" fmla="*/ 710 w 5551215"/>
              <a:gd name="connsiteY3" fmla="*/ 4220095 h 4232550"/>
              <a:gd name="connsiteX4" fmla="*/ 709 w 5551215"/>
              <a:gd name="connsiteY4" fmla="*/ 0 h 4232550"/>
              <a:gd name="connsiteX0" fmla="*/ 709 w 5551215"/>
              <a:gd name="connsiteY0" fmla="*/ 0 h 4224599"/>
              <a:gd name="connsiteX1" fmla="*/ 1485014 w 5551215"/>
              <a:gd name="connsiteY1" fmla="*/ 185 h 4224599"/>
              <a:gd name="connsiteX2" fmla="*/ 5551215 w 5551215"/>
              <a:gd name="connsiteY2" fmla="*/ 4224599 h 4224599"/>
              <a:gd name="connsiteX3" fmla="*/ 710 w 5551215"/>
              <a:gd name="connsiteY3" fmla="*/ 4220095 h 4224599"/>
              <a:gd name="connsiteX4" fmla="*/ 709 w 5551215"/>
              <a:gd name="connsiteY4" fmla="*/ 0 h 422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1215" h="4224599">
                <a:moveTo>
                  <a:pt x="709" y="0"/>
                </a:moveTo>
                <a:lnTo>
                  <a:pt x="1485014" y="185"/>
                </a:lnTo>
                <a:lnTo>
                  <a:pt x="5551215" y="4224599"/>
                </a:lnTo>
                <a:lnTo>
                  <a:pt x="710" y="4220095"/>
                </a:lnTo>
                <a:cubicBezTo>
                  <a:pt x="-1748" y="2818313"/>
                  <a:pt x="3167" y="1401782"/>
                  <a:pt x="709" y="0"/>
                </a:cubicBez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p>
        </p:txBody>
      </p:sp>
      <p:sp>
        <p:nvSpPr>
          <p:cNvPr id="12" name="Textplatzhalter 25"/>
          <p:cNvSpPr>
            <a:spLocks noGrp="1"/>
          </p:cNvSpPr>
          <p:nvPr>
            <p:ph type="body" sz="quarter" idx="10" hasCustomPrompt="1"/>
          </p:nvPr>
        </p:nvSpPr>
        <p:spPr>
          <a:xfrm>
            <a:off x="882808" y="2852116"/>
            <a:ext cx="1802014"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1">
                <a:solidFill>
                  <a:schemeClr val="accent1"/>
                </a:solidFill>
              </a:defRPr>
            </a:lvl1pPr>
          </a:lstStyle>
          <a:p>
            <a:pPr lvl="0"/>
            <a:r>
              <a:rPr lang="de-DE" dirty="0"/>
              <a:t>Vorname, Name</a:t>
            </a:r>
          </a:p>
        </p:txBody>
      </p:sp>
      <p:sp>
        <p:nvSpPr>
          <p:cNvPr id="14"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15" name="Untertitel 2"/>
          <p:cNvSpPr>
            <a:spLocks noGrp="1"/>
          </p:cNvSpPr>
          <p:nvPr>
            <p:ph type="subTitle" idx="1" hasCustomPrompt="1"/>
          </p:nvPr>
        </p:nvSpPr>
        <p:spPr>
          <a:xfrm>
            <a:off x="882772" y="5028236"/>
            <a:ext cx="6090752" cy="246221"/>
          </a:xfrm>
          <a:prstGeom prst="rect">
            <a:avLst/>
          </a:prstGeom>
          <a:solidFill>
            <a:schemeClr val="bg1">
              <a:alpha val="90000"/>
            </a:schemeClr>
          </a:solidFill>
        </p:spPr>
        <p:txBody>
          <a:bodyPr wrap="none" lIns="72000" tIns="0" rIns="36000" bIns="0">
            <a:spAutoFit/>
          </a:bodyPr>
          <a:lstStyle>
            <a:lvl1pPr marL="0" indent="0" algn="l">
              <a:buNone/>
              <a:defRPr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6" name="Textplatzhalter 25">
            <a:extLst>
              <a:ext uri="{FF2B5EF4-FFF2-40B4-BE49-F238E27FC236}">
                <a16:creationId xmlns:a16="http://schemas.microsoft.com/office/drawing/2014/main" id="{78DD96F1-BE0C-4FE4-B69F-BA85926561C9}"/>
              </a:ext>
            </a:extLst>
          </p:cNvPr>
          <p:cNvSpPr>
            <a:spLocks noGrp="1"/>
          </p:cNvSpPr>
          <p:nvPr>
            <p:ph type="body" sz="quarter" idx="11" hasCustomPrompt="1"/>
          </p:nvPr>
        </p:nvSpPr>
        <p:spPr>
          <a:xfrm>
            <a:off x="882808" y="3138045"/>
            <a:ext cx="3138020" cy="246221"/>
          </a:xfrm>
          <a:prstGeom prst="rect">
            <a:avLst/>
          </a:prstGeom>
          <a:solidFill>
            <a:schemeClr val="bg1">
              <a:alpha val="90000"/>
            </a:schemeClr>
          </a:solidFill>
          <a:ln>
            <a:noFill/>
          </a:ln>
        </p:spPr>
        <p:txBody>
          <a:bodyPr wrap="none" lIns="72000" tIns="0" rIns="36000" bIns="0">
            <a:spAutoFit/>
          </a:bodyPr>
          <a:lstStyle>
            <a:lvl1pPr>
              <a:spcBef>
                <a:spcPts val="0"/>
              </a:spcBef>
              <a:defRPr sz="1600" b="0">
                <a:solidFill>
                  <a:schemeClr val="accent1"/>
                </a:solidFill>
              </a:defRPr>
            </a:lvl1pPr>
          </a:lstStyle>
          <a:p>
            <a:pPr lvl="0"/>
            <a:r>
              <a:rPr lang="de-DE" dirty="0"/>
              <a:t>Struktureinheit der TU Dresden</a:t>
            </a:r>
          </a:p>
        </p:txBody>
      </p:sp>
      <p:sp>
        <p:nvSpPr>
          <p:cNvPr id="1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
        <p:nvSpPr>
          <p:cNvPr id="24" name="Textplatzhalter 7">
            <a:extLst>
              <a:ext uri="{FF2B5EF4-FFF2-40B4-BE49-F238E27FC236}">
                <a16:creationId xmlns:a16="http://schemas.microsoft.com/office/drawing/2014/main" id="{F1D71DE1-F9B2-4550-A173-A1C0CE63C085}"/>
              </a:ext>
            </a:extLst>
          </p:cNvPr>
          <p:cNvSpPr>
            <a:spLocks noGrp="1"/>
          </p:cNvSpPr>
          <p:nvPr>
            <p:ph type="body" sz="quarter" idx="13" hasCustomPrompt="1"/>
          </p:nvPr>
        </p:nvSpPr>
        <p:spPr>
          <a:xfrm>
            <a:off x="882808" y="5312641"/>
            <a:ext cx="4711084" cy="246221"/>
          </a:xfrm>
          <a:prstGeom prst="rect">
            <a:avLst/>
          </a:prstGeom>
          <a:solidFill>
            <a:schemeClr val="bg1">
              <a:alpha val="90000"/>
            </a:schemeClr>
          </a:solidFill>
        </p:spPr>
        <p:txBody>
          <a:bodyPr wrap="none" lIns="72000" tIns="0" rIns="36000" bIns="0">
            <a:spAutoFit/>
          </a:bodyPr>
          <a:lstStyle>
            <a:lvl1pPr>
              <a:defRPr b="0">
                <a:solidFill>
                  <a:schemeClr val="accent1"/>
                </a:solidFill>
              </a:defRPr>
            </a:lvl1pPr>
          </a:lstStyle>
          <a:p>
            <a:pPr lvl="0"/>
            <a:r>
              <a:rPr lang="de-DE" dirty="0"/>
              <a:t>Ort oder Anlass des Vortrags // 18. Februar 2022</a:t>
            </a:r>
          </a:p>
        </p:txBody>
      </p:sp>
      <p:pic>
        <p:nvPicPr>
          <p:cNvPr id="13" name="Grafik 12" descr="Logo. Acht unregelmäßige Dreiecksflächen sind, im Uhrzeigersinn einen Farbverlauf von dunkelblau bis hellgrün ergebend, zu einem regelmäßig achteckigen Ring angeordnet. Links daneben zweizeilig der Schriftzug &quot;DRESDEN concept" title="Logo Dresden concep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6348" y="348373"/>
            <a:ext cx="1468046" cy="543600"/>
          </a:xfrm>
          <a:prstGeom prst="rect">
            <a:avLst/>
          </a:prstGeom>
        </p:spPr>
      </p:pic>
      <p:pic>
        <p:nvPicPr>
          <p:cNvPr id="22" name="Grafik 21" descr="Logo. Schriftzug &quot;Technische Universität Dresden&quot;. Links davon befindet sich ein Achteck, das in zwei Bereiche aufgeteilt ist, die zusammen die Buchstaben &quot;T&quot; und &quot;U&quot; ergeben." title="Logo der TU Dresd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304" y="348373"/>
            <a:ext cx="1764000" cy="514800"/>
          </a:xfrm>
          <a:prstGeom prst="rect">
            <a:avLst/>
          </a:prstGeom>
        </p:spPr>
      </p:pic>
    </p:spTree>
    <p:extLst>
      <p:ext uri="{BB962C8B-B14F-4D97-AF65-F5344CB8AC3E}">
        <p14:creationId xmlns:p14="http://schemas.microsoft.com/office/powerpoint/2010/main" val="39227007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Titel und ein Inhalt">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lvl1pPr>
              <a:defRPr/>
            </a:lvl1pPr>
          </a:lstStyle>
          <a:p>
            <a:r>
              <a:rPr lang="de-DE"/>
              <a:t>Mastertitelformat bearbeiten</a:t>
            </a:r>
            <a:endParaRPr lang="de-DE" dirty="0"/>
          </a:p>
        </p:txBody>
      </p:sp>
      <p:sp>
        <p:nvSpPr>
          <p:cNvPr id="6" name="Inhaltsplatzhalter 5"/>
          <p:cNvSpPr>
            <a:spLocks noGrp="1"/>
          </p:cNvSpPr>
          <p:nvPr>
            <p:ph sz="quarter" idx="10"/>
          </p:nvPr>
        </p:nvSpPr>
        <p:spPr>
          <a:xfrm>
            <a:off x="874711" y="1484313"/>
            <a:ext cx="10580688" cy="4344987"/>
          </a:xfrm>
        </p:spPr>
        <p:txBody>
          <a:bodyPr/>
          <a:lstStyle>
            <a:lvl1pPr>
              <a:spcBef>
                <a:spcPts val="1200"/>
              </a:spcBef>
              <a:defRPr/>
            </a:lvl1pPr>
            <a:lvl3pPr>
              <a:spcBef>
                <a:spcPts val="1200"/>
              </a:spcBef>
              <a:defRPr/>
            </a:lvl3pPr>
          </a:lstStyle>
          <a:p>
            <a:pPr lvl="0"/>
            <a:r>
              <a:rPr lang="de-DE"/>
              <a:t>Mastertextformat bearbeiten</a:t>
            </a:r>
          </a:p>
        </p:txBody>
      </p:sp>
    </p:spTree>
    <p:extLst>
      <p:ext uri="{BB962C8B-B14F-4D97-AF65-F5344CB8AC3E}">
        <p14:creationId xmlns:p14="http://schemas.microsoft.com/office/powerpoint/2010/main" val="35865689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2_Titel und 2 Inhalte_">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4" name="Inhaltsplatzhalter 3"/>
          <p:cNvSpPr>
            <a:spLocks noGrp="1"/>
          </p:cNvSpPr>
          <p:nvPr>
            <p:ph sz="quarter" idx="14"/>
          </p:nvPr>
        </p:nvSpPr>
        <p:spPr>
          <a:xfrm>
            <a:off x="874713" y="1481138"/>
            <a:ext cx="519588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3"/>
          <p:cNvSpPr>
            <a:spLocks noGrp="1"/>
          </p:cNvSpPr>
          <p:nvPr>
            <p:ph sz="quarter" idx="15"/>
          </p:nvPr>
        </p:nvSpPr>
        <p:spPr>
          <a:xfrm>
            <a:off x="6267450" y="1481138"/>
            <a:ext cx="519588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6754543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Titel und 2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6267449" y="1484314"/>
            <a:ext cx="5187950" cy="4344985"/>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660333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Titel und Inhalt und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8070849" y="1484314"/>
            <a:ext cx="3384549" cy="4344985"/>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69992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993327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Titel und Inhalt und Bild_qu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0" y="4101152"/>
            <a:ext cx="12191999" cy="2028186"/>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10580687" cy="23984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9733989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_Titel und Inhalt und Bild_">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9" name="Bildplatzhalter 7"/>
          <p:cNvSpPr>
            <a:spLocks noGrp="1"/>
          </p:cNvSpPr>
          <p:nvPr>
            <p:ph type="pic" sz="quarter" idx="13"/>
          </p:nvPr>
        </p:nvSpPr>
        <p:spPr>
          <a:xfrm>
            <a:off x="8070849" y="1484314"/>
            <a:ext cx="4121151" cy="4645024"/>
          </a:xfrm>
        </p:spPr>
        <p:txBody>
          <a:bodyPr/>
          <a:lstStyle/>
          <a:p>
            <a:r>
              <a:rPr lang="de-DE"/>
              <a:t>Bild durch Klicken auf Symbol hinzufügen</a:t>
            </a:r>
            <a:endParaRPr lang="de-DE" dirty="0"/>
          </a:p>
        </p:txBody>
      </p:sp>
      <p:sp>
        <p:nvSpPr>
          <p:cNvPr id="4" name="Inhaltsplatzhalter 3"/>
          <p:cNvSpPr>
            <a:spLocks noGrp="1"/>
          </p:cNvSpPr>
          <p:nvPr>
            <p:ph sz="quarter" idx="14"/>
          </p:nvPr>
        </p:nvSpPr>
        <p:spPr>
          <a:xfrm>
            <a:off x="874713" y="1484313"/>
            <a:ext cx="69992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174529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_Titel und 3 Inhalte">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5"/>
            <a:ext cx="10580687" cy="684213"/>
          </a:xfrm>
        </p:spPr>
        <p:txBody>
          <a:bodyPr/>
          <a:lstStyle/>
          <a:p>
            <a:r>
              <a:rPr lang="de-DE"/>
              <a:t>Mastertitelformat bearbeiten</a:t>
            </a:r>
            <a:endParaRPr lang="de-DE" dirty="0"/>
          </a:p>
        </p:txBody>
      </p:sp>
      <p:sp>
        <p:nvSpPr>
          <p:cNvPr id="4" name="Inhaltsplatzhalter 3"/>
          <p:cNvSpPr>
            <a:spLocks noGrp="1"/>
          </p:cNvSpPr>
          <p:nvPr>
            <p:ph sz="quarter" idx="13"/>
          </p:nvPr>
        </p:nvSpPr>
        <p:spPr>
          <a:xfrm>
            <a:off x="874713" y="1481138"/>
            <a:ext cx="3398837"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3"/>
          <p:cNvSpPr>
            <a:spLocks noGrp="1"/>
          </p:cNvSpPr>
          <p:nvPr>
            <p:ph sz="quarter" idx="14"/>
          </p:nvPr>
        </p:nvSpPr>
        <p:spPr>
          <a:xfrm>
            <a:off x="4457699" y="1481138"/>
            <a:ext cx="3416301"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3"/>
          <p:cNvSpPr>
            <a:spLocks noGrp="1"/>
          </p:cNvSpPr>
          <p:nvPr>
            <p:ph sz="quarter" idx="15"/>
          </p:nvPr>
        </p:nvSpPr>
        <p:spPr>
          <a:xfrm>
            <a:off x="8070850" y="1481138"/>
            <a:ext cx="3384550" cy="43608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965502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4_Titel und 4 Inhalte">
    <p:spTree>
      <p:nvGrpSpPr>
        <p:cNvPr id="1" name=""/>
        <p:cNvGrpSpPr/>
        <p:nvPr/>
      </p:nvGrpSpPr>
      <p:grpSpPr>
        <a:xfrm>
          <a:off x="0" y="0"/>
          <a:ext cx="0" cy="0"/>
          <a:chOff x="0" y="0"/>
          <a:chExt cx="0" cy="0"/>
        </a:xfrm>
      </p:grpSpPr>
      <p:sp>
        <p:nvSpPr>
          <p:cNvPr id="9" name="Bildplatzhalter 7"/>
          <p:cNvSpPr>
            <a:spLocks noGrp="1"/>
          </p:cNvSpPr>
          <p:nvPr>
            <p:ph type="pic" sz="quarter" idx="13"/>
          </p:nvPr>
        </p:nvSpPr>
        <p:spPr>
          <a:xfrm>
            <a:off x="874711" y="1484313"/>
            <a:ext cx="4300539" cy="1332000"/>
          </a:xfrm>
        </p:spPr>
        <p:txBody>
          <a:bodyPr/>
          <a:lstStyle/>
          <a:p>
            <a:r>
              <a:rPr lang="de-DE"/>
              <a:t>Bild durch Klicken auf Symbol hinzufügen</a:t>
            </a:r>
            <a:endParaRPr lang="de-DE" dirty="0"/>
          </a:p>
        </p:txBody>
      </p:sp>
      <p:sp>
        <p:nvSpPr>
          <p:cNvPr id="10" name="Bildplatzhalter 7"/>
          <p:cNvSpPr>
            <a:spLocks noGrp="1"/>
          </p:cNvSpPr>
          <p:nvPr>
            <p:ph type="pic" sz="quarter" idx="14"/>
          </p:nvPr>
        </p:nvSpPr>
        <p:spPr>
          <a:xfrm>
            <a:off x="874712" y="2943181"/>
            <a:ext cx="4300537" cy="1332000"/>
          </a:xfrm>
        </p:spPr>
        <p:txBody>
          <a:bodyPr/>
          <a:lstStyle/>
          <a:p>
            <a:r>
              <a:rPr lang="de-DE"/>
              <a:t>Bild durch Klicken auf Symbol hinzufügen</a:t>
            </a:r>
            <a:endParaRPr lang="de-DE" dirty="0"/>
          </a:p>
        </p:txBody>
      </p:sp>
      <p:sp>
        <p:nvSpPr>
          <p:cNvPr id="11" name="Bildplatzhalter 7"/>
          <p:cNvSpPr>
            <a:spLocks noGrp="1"/>
          </p:cNvSpPr>
          <p:nvPr>
            <p:ph type="pic" sz="quarter" idx="15"/>
          </p:nvPr>
        </p:nvSpPr>
        <p:spPr>
          <a:xfrm>
            <a:off x="874710" y="4402050"/>
            <a:ext cx="4300537" cy="1427249"/>
          </a:xfrm>
        </p:spPr>
        <p:txBody>
          <a:bodyPr/>
          <a:lstStyle/>
          <a:p>
            <a:r>
              <a:rPr lang="de-DE"/>
              <a:t>Bild durch Klicken auf Symbol hinzufügen</a:t>
            </a:r>
            <a:endParaRPr lang="de-DE" dirty="0"/>
          </a:p>
        </p:txBody>
      </p:sp>
      <p:sp>
        <p:nvSpPr>
          <p:cNvPr id="4" name="Titel 3"/>
          <p:cNvSpPr>
            <a:spLocks noGrp="1"/>
          </p:cNvSpPr>
          <p:nvPr>
            <p:ph type="title"/>
          </p:nvPr>
        </p:nvSpPr>
        <p:spPr/>
        <p:txBody>
          <a:bodyPr/>
          <a:lstStyle/>
          <a:p>
            <a:r>
              <a:rPr lang="de-DE"/>
              <a:t>Mastertitelformat bearbeiten</a:t>
            </a:r>
          </a:p>
        </p:txBody>
      </p:sp>
      <p:sp>
        <p:nvSpPr>
          <p:cNvPr id="5" name="Inhaltsplatzhalter 4"/>
          <p:cNvSpPr>
            <a:spLocks noGrp="1"/>
          </p:cNvSpPr>
          <p:nvPr>
            <p:ph sz="quarter" idx="16"/>
          </p:nvPr>
        </p:nvSpPr>
        <p:spPr>
          <a:xfrm>
            <a:off x="5365750" y="1484313"/>
            <a:ext cx="6089650"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8603823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5_2 Titel und 2 Inhalte">
    <p:spTree>
      <p:nvGrpSpPr>
        <p:cNvPr id="1" name=""/>
        <p:cNvGrpSpPr/>
        <p:nvPr/>
      </p:nvGrpSpPr>
      <p:grpSpPr>
        <a:xfrm>
          <a:off x="0" y="0"/>
          <a:ext cx="0" cy="0"/>
          <a:chOff x="0" y="0"/>
          <a:chExt cx="0" cy="0"/>
        </a:xfrm>
      </p:grpSpPr>
      <p:sp>
        <p:nvSpPr>
          <p:cNvPr id="7" name="Titel 1"/>
          <p:cNvSpPr txBox="1">
            <a:spLocks/>
          </p:cNvSpPr>
          <p:nvPr/>
        </p:nvSpPr>
        <p:spPr>
          <a:xfrm>
            <a:off x="6267450" y="368305"/>
            <a:ext cx="5046135" cy="662147"/>
          </a:xfrm>
          <a:prstGeom prst="rect">
            <a:avLst/>
          </a:prstGeom>
          <a:ln>
            <a:noFill/>
          </a:ln>
        </p:spPr>
        <p:txBody>
          <a:bodyPr vert="horz" lIns="0" tIns="0" rIns="0" bIns="0" rtlCol="0" anchor="t" anchorCtr="0">
            <a:noAutofit/>
          </a:bodyPr>
          <a:lstStyle>
            <a:lvl1pPr algn="l" defTabSz="914400" rtl="0" eaLnBrk="1" latinLnBrk="0" hangingPunct="1">
              <a:spcBef>
                <a:spcPct val="0"/>
              </a:spcBef>
              <a:buNone/>
              <a:defRPr sz="2400" b="1" kern="1200" baseline="0">
                <a:solidFill>
                  <a:schemeClr val="tx2"/>
                </a:solidFill>
                <a:latin typeface="Open Sans" panose="020B0606030504020204" pitchFamily="34" charset="0"/>
                <a:ea typeface="+mj-ea"/>
                <a:cs typeface="+mj-cs"/>
              </a:defRPr>
            </a:lvl1pPr>
          </a:lstStyle>
          <a:p>
            <a:r>
              <a:rPr lang="de-DE" sz="2400" dirty="0">
                <a:solidFill>
                  <a:schemeClr val="accent1"/>
                </a:solidFill>
              </a:rPr>
              <a:t>Titelmasterformat durch Klicken bearbeiten</a:t>
            </a:r>
          </a:p>
        </p:txBody>
      </p:sp>
      <p:sp>
        <p:nvSpPr>
          <p:cNvPr id="3" name="Titel 2"/>
          <p:cNvSpPr>
            <a:spLocks noGrp="1"/>
          </p:cNvSpPr>
          <p:nvPr>
            <p:ph type="title"/>
          </p:nvPr>
        </p:nvSpPr>
        <p:spPr>
          <a:xfrm>
            <a:off x="874712" y="367507"/>
            <a:ext cx="5195887" cy="662781"/>
          </a:xfrm>
        </p:spPr>
        <p:txBody>
          <a:bodyPr/>
          <a:lstStyle/>
          <a:p>
            <a:r>
              <a:rPr lang="de-DE"/>
              <a:t>Mastertitelformat bearbeiten</a:t>
            </a:r>
            <a:endParaRPr lang="de-DE" dirty="0"/>
          </a:p>
        </p:txBody>
      </p:sp>
      <p:sp>
        <p:nvSpPr>
          <p:cNvPr id="4" name="Inhaltsplatzhalter 3"/>
          <p:cNvSpPr>
            <a:spLocks noGrp="1"/>
          </p:cNvSpPr>
          <p:nvPr>
            <p:ph sz="quarter" idx="12"/>
          </p:nvPr>
        </p:nvSpPr>
        <p:spPr>
          <a:xfrm>
            <a:off x="874713" y="1484313"/>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Inhaltsplatzhalter 3"/>
          <p:cNvSpPr>
            <a:spLocks noGrp="1"/>
          </p:cNvSpPr>
          <p:nvPr>
            <p:ph sz="quarter" idx="13"/>
          </p:nvPr>
        </p:nvSpPr>
        <p:spPr>
          <a:xfrm>
            <a:off x="6273895" y="1486586"/>
            <a:ext cx="5195887" cy="43576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980782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6_Titel und 18 Bilder">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19" name="Bildplatzhalter 2"/>
          <p:cNvSpPr>
            <a:spLocks noGrp="1"/>
          </p:cNvSpPr>
          <p:nvPr>
            <p:ph type="pic" sz="quarter" idx="10"/>
          </p:nvPr>
        </p:nvSpPr>
        <p:spPr>
          <a:xfrm>
            <a:off x="879785"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0" name="Bildplatzhalter 2"/>
          <p:cNvSpPr>
            <a:spLocks noGrp="1"/>
          </p:cNvSpPr>
          <p:nvPr>
            <p:ph type="pic" sz="quarter" idx="11"/>
          </p:nvPr>
        </p:nvSpPr>
        <p:spPr>
          <a:xfrm>
            <a:off x="2579023"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1" name="Bildplatzhalter 2"/>
          <p:cNvSpPr>
            <a:spLocks noGrp="1"/>
          </p:cNvSpPr>
          <p:nvPr>
            <p:ph type="pic" sz="quarter" idx="12"/>
          </p:nvPr>
        </p:nvSpPr>
        <p:spPr>
          <a:xfrm>
            <a:off x="4278261"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2" name="Bildplatzhalter 2"/>
          <p:cNvSpPr>
            <a:spLocks noGrp="1"/>
          </p:cNvSpPr>
          <p:nvPr>
            <p:ph type="pic" sz="quarter" idx="13"/>
          </p:nvPr>
        </p:nvSpPr>
        <p:spPr>
          <a:xfrm>
            <a:off x="5977499" y="1039484"/>
            <a:ext cx="1566000" cy="1566000"/>
          </a:xfrm>
          <a:prstGeom prst="rect">
            <a:avLst/>
          </a:prstGeom>
          <a:solidFill>
            <a:schemeClr val="bg1">
              <a:lumMod val="95000"/>
            </a:schemeClr>
          </a:solidFill>
        </p:spPr>
        <p:txBody>
          <a:bodyPr/>
          <a:lstStyle/>
          <a:p>
            <a:r>
              <a:rPr lang="de-DE"/>
              <a:t>Bild durch Klicken auf Symbol hinzufügen</a:t>
            </a:r>
          </a:p>
        </p:txBody>
      </p:sp>
      <p:sp>
        <p:nvSpPr>
          <p:cNvPr id="23" name="Bildplatzhalter 2"/>
          <p:cNvSpPr>
            <a:spLocks noGrp="1"/>
          </p:cNvSpPr>
          <p:nvPr>
            <p:ph type="pic" sz="quarter" idx="14"/>
          </p:nvPr>
        </p:nvSpPr>
        <p:spPr>
          <a:xfrm>
            <a:off x="7676735" y="1037468"/>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24" name="Bildplatzhalter 2"/>
          <p:cNvSpPr>
            <a:spLocks noGrp="1"/>
          </p:cNvSpPr>
          <p:nvPr>
            <p:ph type="pic" sz="quarter" idx="15"/>
          </p:nvPr>
        </p:nvSpPr>
        <p:spPr>
          <a:xfrm>
            <a:off x="887333"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5" name="Bildplatzhalter 2"/>
          <p:cNvSpPr>
            <a:spLocks noGrp="1"/>
          </p:cNvSpPr>
          <p:nvPr>
            <p:ph type="pic" sz="quarter" idx="16"/>
          </p:nvPr>
        </p:nvSpPr>
        <p:spPr>
          <a:xfrm>
            <a:off x="2586571"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6" name="Bildplatzhalter 2"/>
          <p:cNvSpPr>
            <a:spLocks noGrp="1"/>
          </p:cNvSpPr>
          <p:nvPr>
            <p:ph type="pic" sz="quarter" idx="17"/>
          </p:nvPr>
        </p:nvSpPr>
        <p:spPr>
          <a:xfrm>
            <a:off x="4285809"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7" name="Bildplatzhalter 2"/>
          <p:cNvSpPr>
            <a:spLocks noGrp="1"/>
          </p:cNvSpPr>
          <p:nvPr>
            <p:ph type="pic" sz="quarter" idx="18"/>
          </p:nvPr>
        </p:nvSpPr>
        <p:spPr>
          <a:xfrm>
            <a:off x="5985047" y="2749075"/>
            <a:ext cx="1566000" cy="1566000"/>
          </a:xfrm>
          <a:prstGeom prst="rect">
            <a:avLst/>
          </a:prstGeom>
          <a:solidFill>
            <a:schemeClr val="bg1">
              <a:lumMod val="95000"/>
            </a:schemeClr>
          </a:solidFill>
        </p:spPr>
        <p:txBody>
          <a:bodyPr/>
          <a:lstStyle/>
          <a:p>
            <a:r>
              <a:rPr lang="de-DE"/>
              <a:t>Bild durch Klicken auf Symbol hinzufügen</a:t>
            </a:r>
          </a:p>
        </p:txBody>
      </p:sp>
      <p:sp>
        <p:nvSpPr>
          <p:cNvPr id="28" name="Bildplatzhalter 2"/>
          <p:cNvSpPr>
            <a:spLocks noGrp="1"/>
          </p:cNvSpPr>
          <p:nvPr>
            <p:ph type="pic" sz="quarter" idx="19"/>
          </p:nvPr>
        </p:nvSpPr>
        <p:spPr>
          <a:xfrm>
            <a:off x="7684283" y="2747059"/>
            <a:ext cx="1566000" cy="1566000"/>
          </a:xfrm>
          <a:prstGeom prst="rect">
            <a:avLst/>
          </a:prstGeom>
          <a:solidFill>
            <a:schemeClr val="bg1">
              <a:lumMod val="95000"/>
            </a:schemeClr>
          </a:solidFill>
        </p:spPr>
        <p:txBody>
          <a:bodyPr/>
          <a:lstStyle/>
          <a:p>
            <a:r>
              <a:rPr lang="de-DE"/>
              <a:t>Bild durch Klicken auf Symbol hinzufügen</a:t>
            </a:r>
          </a:p>
        </p:txBody>
      </p:sp>
      <p:sp>
        <p:nvSpPr>
          <p:cNvPr id="29" name="Bildplatzhalter 2"/>
          <p:cNvSpPr>
            <a:spLocks noGrp="1"/>
          </p:cNvSpPr>
          <p:nvPr>
            <p:ph type="pic" sz="quarter" idx="20"/>
          </p:nvPr>
        </p:nvSpPr>
        <p:spPr>
          <a:xfrm>
            <a:off x="885829"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0" name="Bildplatzhalter 2"/>
          <p:cNvSpPr>
            <a:spLocks noGrp="1"/>
          </p:cNvSpPr>
          <p:nvPr>
            <p:ph type="pic" sz="quarter" idx="21"/>
          </p:nvPr>
        </p:nvSpPr>
        <p:spPr>
          <a:xfrm>
            <a:off x="2585067"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1" name="Bildplatzhalter 2"/>
          <p:cNvSpPr>
            <a:spLocks noGrp="1"/>
          </p:cNvSpPr>
          <p:nvPr>
            <p:ph type="pic" sz="quarter" idx="22"/>
          </p:nvPr>
        </p:nvSpPr>
        <p:spPr>
          <a:xfrm>
            <a:off x="4284305"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2" name="Bildplatzhalter 2"/>
          <p:cNvSpPr>
            <a:spLocks noGrp="1"/>
          </p:cNvSpPr>
          <p:nvPr>
            <p:ph type="pic" sz="quarter" idx="23"/>
          </p:nvPr>
        </p:nvSpPr>
        <p:spPr>
          <a:xfrm>
            <a:off x="5983543" y="4449615"/>
            <a:ext cx="1566000" cy="1566000"/>
          </a:xfrm>
          <a:prstGeom prst="rect">
            <a:avLst/>
          </a:prstGeom>
          <a:solidFill>
            <a:schemeClr val="bg1">
              <a:lumMod val="95000"/>
            </a:schemeClr>
          </a:solidFill>
        </p:spPr>
        <p:txBody>
          <a:bodyPr/>
          <a:lstStyle/>
          <a:p>
            <a:r>
              <a:rPr lang="de-DE"/>
              <a:t>Bild durch Klicken auf Symbol hinzufügen</a:t>
            </a:r>
          </a:p>
        </p:txBody>
      </p:sp>
      <p:sp>
        <p:nvSpPr>
          <p:cNvPr id="33" name="Bildplatzhalter 2"/>
          <p:cNvSpPr>
            <a:spLocks noGrp="1"/>
          </p:cNvSpPr>
          <p:nvPr>
            <p:ph type="pic" sz="quarter" idx="24"/>
          </p:nvPr>
        </p:nvSpPr>
        <p:spPr>
          <a:xfrm>
            <a:off x="7682779" y="4447599"/>
            <a:ext cx="1566000" cy="1566000"/>
          </a:xfrm>
          <a:prstGeom prst="rect">
            <a:avLst/>
          </a:prstGeom>
          <a:solidFill>
            <a:schemeClr val="bg1">
              <a:lumMod val="95000"/>
            </a:schemeClr>
          </a:solidFill>
        </p:spPr>
        <p:txBody>
          <a:bodyPr/>
          <a:lstStyle/>
          <a:p>
            <a:r>
              <a:rPr lang="de-DE"/>
              <a:t>Bild durch Klicken auf Symbol hinzufügen</a:t>
            </a:r>
          </a:p>
        </p:txBody>
      </p:sp>
      <p:sp>
        <p:nvSpPr>
          <p:cNvPr id="34" name="Bildplatzhalter 2"/>
          <p:cNvSpPr>
            <a:spLocks noGrp="1"/>
          </p:cNvSpPr>
          <p:nvPr>
            <p:ph type="pic" sz="quarter" idx="25"/>
          </p:nvPr>
        </p:nvSpPr>
        <p:spPr>
          <a:xfrm>
            <a:off x="9385079" y="1037468"/>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35" name="Bildplatzhalter 2"/>
          <p:cNvSpPr>
            <a:spLocks noGrp="1"/>
          </p:cNvSpPr>
          <p:nvPr>
            <p:ph type="pic" sz="quarter" idx="26"/>
          </p:nvPr>
        </p:nvSpPr>
        <p:spPr>
          <a:xfrm>
            <a:off x="9385079" y="2747059"/>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
        <p:nvSpPr>
          <p:cNvPr id="36" name="Bildplatzhalter 2"/>
          <p:cNvSpPr>
            <a:spLocks noGrp="1"/>
          </p:cNvSpPr>
          <p:nvPr>
            <p:ph type="pic" sz="quarter" idx="27"/>
          </p:nvPr>
        </p:nvSpPr>
        <p:spPr>
          <a:xfrm>
            <a:off x="9383575" y="4447599"/>
            <a:ext cx="1566000" cy="1566000"/>
          </a:xfrm>
          <a:prstGeom prst="rect">
            <a:avLst/>
          </a:prstGeom>
          <a:solidFill>
            <a:schemeClr val="bg1">
              <a:lumMod val="95000"/>
            </a:schemeClr>
          </a:solidFill>
        </p:spPr>
        <p:txBody>
          <a:bodyPr/>
          <a:lstStyle/>
          <a:p>
            <a:r>
              <a:rPr lang="de-DE"/>
              <a:t>Bild durch Klicken auf Symbol hinzufügen</a:t>
            </a:r>
            <a:endParaRPr lang="de-DE" dirty="0"/>
          </a:p>
        </p:txBody>
      </p:sp>
    </p:spTree>
    <p:extLst>
      <p:ext uri="{BB962C8B-B14F-4D97-AF65-F5344CB8AC3E}">
        <p14:creationId xmlns:p14="http://schemas.microsoft.com/office/powerpoint/2010/main" val="7846612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el und 8 Bilder">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3" name="Bildplatzhalter 2"/>
          <p:cNvSpPr>
            <a:spLocks noGrp="1"/>
          </p:cNvSpPr>
          <p:nvPr>
            <p:ph type="pic" sz="quarter" idx="10"/>
          </p:nvPr>
        </p:nvSpPr>
        <p:spPr>
          <a:xfrm>
            <a:off x="879785"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9" name="Bildplatzhalter 2"/>
          <p:cNvSpPr>
            <a:spLocks noGrp="1"/>
          </p:cNvSpPr>
          <p:nvPr>
            <p:ph type="pic" sz="quarter" idx="11"/>
          </p:nvPr>
        </p:nvSpPr>
        <p:spPr>
          <a:xfrm>
            <a:off x="3575257"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0" name="Bildplatzhalter 2"/>
          <p:cNvSpPr>
            <a:spLocks noGrp="1"/>
          </p:cNvSpPr>
          <p:nvPr>
            <p:ph type="pic" sz="quarter" idx="12"/>
          </p:nvPr>
        </p:nvSpPr>
        <p:spPr>
          <a:xfrm>
            <a:off x="6270729"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1" name="Bildplatzhalter 2"/>
          <p:cNvSpPr>
            <a:spLocks noGrp="1"/>
          </p:cNvSpPr>
          <p:nvPr>
            <p:ph type="pic" sz="quarter" idx="13"/>
          </p:nvPr>
        </p:nvSpPr>
        <p:spPr>
          <a:xfrm>
            <a:off x="8966200" y="1030288"/>
            <a:ext cx="2498415" cy="2341891"/>
          </a:xfrm>
          <a:prstGeom prst="rect">
            <a:avLst/>
          </a:prstGeom>
          <a:solidFill>
            <a:schemeClr val="bg1">
              <a:lumMod val="95000"/>
            </a:schemeClr>
          </a:solidFill>
        </p:spPr>
        <p:txBody>
          <a:bodyPr/>
          <a:lstStyle/>
          <a:p>
            <a:r>
              <a:rPr lang="de-DE"/>
              <a:t>Bild durch Klicken auf Symbol hinzufügen</a:t>
            </a:r>
          </a:p>
        </p:txBody>
      </p:sp>
      <p:sp>
        <p:nvSpPr>
          <p:cNvPr id="12" name="Bildplatzhalter 2"/>
          <p:cNvSpPr>
            <a:spLocks noGrp="1"/>
          </p:cNvSpPr>
          <p:nvPr>
            <p:ph type="pic" sz="quarter" idx="14"/>
          </p:nvPr>
        </p:nvSpPr>
        <p:spPr>
          <a:xfrm>
            <a:off x="880142"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3" name="Bildplatzhalter 2"/>
          <p:cNvSpPr>
            <a:spLocks noGrp="1"/>
          </p:cNvSpPr>
          <p:nvPr>
            <p:ph type="pic" sz="quarter" idx="15"/>
          </p:nvPr>
        </p:nvSpPr>
        <p:spPr>
          <a:xfrm>
            <a:off x="3575614"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4" name="Bildplatzhalter 2"/>
          <p:cNvSpPr>
            <a:spLocks noGrp="1"/>
          </p:cNvSpPr>
          <p:nvPr>
            <p:ph type="pic" sz="quarter" idx="16"/>
          </p:nvPr>
        </p:nvSpPr>
        <p:spPr>
          <a:xfrm>
            <a:off x="6271086" y="3572347"/>
            <a:ext cx="2498415" cy="2341891"/>
          </a:xfrm>
          <a:prstGeom prst="rect">
            <a:avLst/>
          </a:prstGeom>
          <a:solidFill>
            <a:schemeClr val="bg1">
              <a:lumMod val="95000"/>
            </a:schemeClr>
          </a:solidFill>
        </p:spPr>
        <p:txBody>
          <a:bodyPr/>
          <a:lstStyle/>
          <a:p>
            <a:r>
              <a:rPr lang="de-DE"/>
              <a:t>Bild durch Klicken auf Symbol hinzufügen</a:t>
            </a:r>
          </a:p>
        </p:txBody>
      </p:sp>
      <p:sp>
        <p:nvSpPr>
          <p:cNvPr id="15" name="Bildplatzhalter 2"/>
          <p:cNvSpPr>
            <a:spLocks noGrp="1"/>
          </p:cNvSpPr>
          <p:nvPr>
            <p:ph type="pic" sz="quarter" idx="17"/>
          </p:nvPr>
        </p:nvSpPr>
        <p:spPr>
          <a:xfrm>
            <a:off x="8966557" y="3572347"/>
            <a:ext cx="2498415" cy="2341891"/>
          </a:xfrm>
          <a:prstGeom prst="rect">
            <a:avLst/>
          </a:prstGeom>
          <a:solidFill>
            <a:schemeClr val="bg1">
              <a:lumMod val="95000"/>
            </a:schemeClr>
          </a:solidFill>
        </p:spPr>
        <p:txBody>
          <a:bodyPr/>
          <a:lstStyle/>
          <a:p>
            <a:r>
              <a:rPr lang="de-DE"/>
              <a:t>Bild durch Klicken auf Symbol hinzufügen</a:t>
            </a:r>
          </a:p>
        </p:txBody>
      </p:sp>
    </p:spTree>
    <p:extLst>
      <p:ext uri="{BB962C8B-B14F-4D97-AF65-F5344CB8AC3E}">
        <p14:creationId xmlns:p14="http://schemas.microsoft.com/office/powerpoint/2010/main" val="27491472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6_Titel und 6 Bilder_">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3" name="Bildplatzhalter 2"/>
          <p:cNvSpPr>
            <a:spLocks noGrp="1"/>
          </p:cNvSpPr>
          <p:nvPr>
            <p:ph type="pic" sz="quarter" idx="12"/>
          </p:nvPr>
        </p:nvSpPr>
        <p:spPr>
          <a:xfrm>
            <a:off x="9703" y="1057584"/>
            <a:ext cx="4050000" cy="2520000"/>
          </a:xfrm>
          <a:prstGeom prst="rect">
            <a:avLst/>
          </a:prstGeom>
          <a:solidFill>
            <a:schemeClr val="bg1">
              <a:lumMod val="95000"/>
            </a:schemeClr>
          </a:solidFill>
        </p:spPr>
        <p:txBody>
          <a:bodyPr/>
          <a:lstStyle/>
          <a:p>
            <a:r>
              <a:rPr lang="de-DE"/>
              <a:t>Bild durch Klicken auf Symbol hinzufügen</a:t>
            </a:r>
          </a:p>
        </p:txBody>
      </p:sp>
      <p:sp>
        <p:nvSpPr>
          <p:cNvPr id="14" name="Bildplatzhalter 2"/>
          <p:cNvSpPr>
            <a:spLocks noGrp="1"/>
          </p:cNvSpPr>
          <p:nvPr>
            <p:ph type="pic" sz="quarter" idx="13"/>
          </p:nvPr>
        </p:nvSpPr>
        <p:spPr>
          <a:xfrm>
            <a:off x="4081331" y="105758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5" name="Bildplatzhalter 2"/>
          <p:cNvSpPr>
            <a:spLocks noGrp="1"/>
          </p:cNvSpPr>
          <p:nvPr>
            <p:ph type="pic" sz="quarter" idx="14"/>
          </p:nvPr>
        </p:nvSpPr>
        <p:spPr>
          <a:xfrm>
            <a:off x="8152960" y="105758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6" name="Bildplatzhalter 2"/>
          <p:cNvSpPr>
            <a:spLocks noGrp="1"/>
          </p:cNvSpPr>
          <p:nvPr>
            <p:ph type="pic" sz="quarter" idx="15"/>
          </p:nvPr>
        </p:nvSpPr>
        <p:spPr>
          <a:xfrm>
            <a:off x="5151" y="3602514"/>
            <a:ext cx="4050000" cy="2520000"/>
          </a:xfrm>
          <a:prstGeom prst="rect">
            <a:avLst/>
          </a:prstGeom>
          <a:solidFill>
            <a:schemeClr val="bg1">
              <a:lumMod val="95000"/>
            </a:schemeClr>
          </a:solidFill>
        </p:spPr>
        <p:txBody>
          <a:bodyPr/>
          <a:lstStyle/>
          <a:p>
            <a:r>
              <a:rPr lang="de-DE"/>
              <a:t>Bild durch Klicken auf Symbol hinzufügen</a:t>
            </a:r>
          </a:p>
        </p:txBody>
      </p:sp>
      <p:sp>
        <p:nvSpPr>
          <p:cNvPr id="17" name="Bildplatzhalter 2"/>
          <p:cNvSpPr>
            <a:spLocks noGrp="1"/>
          </p:cNvSpPr>
          <p:nvPr>
            <p:ph type="pic" sz="quarter" idx="16"/>
          </p:nvPr>
        </p:nvSpPr>
        <p:spPr>
          <a:xfrm>
            <a:off x="4076779" y="360251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
        <p:nvSpPr>
          <p:cNvPr id="18" name="Bildplatzhalter 2"/>
          <p:cNvSpPr>
            <a:spLocks noGrp="1"/>
          </p:cNvSpPr>
          <p:nvPr>
            <p:ph type="pic" sz="quarter" idx="17"/>
          </p:nvPr>
        </p:nvSpPr>
        <p:spPr>
          <a:xfrm>
            <a:off x="8148408" y="3602514"/>
            <a:ext cx="4050000" cy="2520000"/>
          </a:xfrm>
          <a:prstGeom prst="rect">
            <a:avLst/>
          </a:prstGeom>
          <a:solidFill>
            <a:schemeClr val="bg1">
              <a:lumMod val="95000"/>
            </a:schemeClr>
          </a:solidFill>
        </p:spPr>
        <p:txBody>
          <a:bodyPr/>
          <a:lstStyle/>
          <a:p>
            <a:r>
              <a:rPr lang="de-DE"/>
              <a:t>Bild durch Klicken auf Symbol hinzufügen</a:t>
            </a:r>
            <a:endParaRPr lang="de-DE" dirty="0"/>
          </a:p>
        </p:txBody>
      </p:sp>
    </p:spTree>
    <p:extLst>
      <p:ext uri="{BB962C8B-B14F-4D97-AF65-F5344CB8AC3E}">
        <p14:creationId xmlns:p14="http://schemas.microsoft.com/office/powerpoint/2010/main" val="249090159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Nur Titel">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Tree>
    <p:extLst>
      <p:ext uri="{BB962C8B-B14F-4D97-AF65-F5344CB8AC3E}">
        <p14:creationId xmlns:p14="http://schemas.microsoft.com/office/powerpoint/2010/main" val="368708215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Nur Titel">
    <p:spTree>
      <p:nvGrpSpPr>
        <p:cNvPr id="1" name=""/>
        <p:cNvGrpSpPr/>
        <p:nvPr/>
      </p:nvGrpSpPr>
      <p:grpSpPr>
        <a:xfrm>
          <a:off x="0" y="0"/>
          <a:ext cx="0" cy="0"/>
          <a:chOff x="0" y="0"/>
          <a:chExt cx="0" cy="0"/>
        </a:xfrm>
      </p:grpSpPr>
      <p:sp>
        <p:nvSpPr>
          <p:cNvPr id="2" name="Titel 1"/>
          <p:cNvSpPr>
            <a:spLocks noGrp="1"/>
          </p:cNvSpPr>
          <p:nvPr>
            <p:ph type="title"/>
          </p:nvPr>
        </p:nvSpPr>
        <p:spPr>
          <a:xfrm>
            <a:off x="874712" y="346076"/>
            <a:ext cx="10580687" cy="509588"/>
          </a:xfrm>
        </p:spPr>
        <p:txBody>
          <a:bodyPr/>
          <a:lstStyle/>
          <a:p>
            <a:r>
              <a:rPr lang="de-DE"/>
              <a:t>Mastertitelformat bearbeiten</a:t>
            </a:r>
            <a:endParaRPr lang="de-DE" dirty="0"/>
          </a:p>
        </p:txBody>
      </p:sp>
      <p:sp>
        <p:nvSpPr>
          <p:cNvPr id="7" name="Bildplatzhalter 6"/>
          <p:cNvSpPr>
            <a:spLocks noGrp="1"/>
          </p:cNvSpPr>
          <p:nvPr>
            <p:ph type="pic" sz="quarter" idx="10"/>
          </p:nvPr>
        </p:nvSpPr>
        <p:spPr>
          <a:xfrm>
            <a:off x="0" y="1030288"/>
            <a:ext cx="12192000" cy="5099050"/>
          </a:xfrm>
        </p:spPr>
        <p:txBody>
          <a:bodyPr/>
          <a:lstStyle/>
          <a:p>
            <a:r>
              <a:rPr lang="de-DE"/>
              <a:t>Bild durch Klicken auf Symbol hinzufügen</a:t>
            </a:r>
          </a:p>
        </p:txBody>
      </p:sp>
    </p:spTree>
    <p:extLst>
      <p:ext uri="{BB962C8B-B14F-4D97-AF65-F5344CB8AC3E}">
        <p14:creationId xmlns:p14="http://schemas.microsoft.com/office/powerpoint/2010/main" val="30958566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3" name="Bildplatzhalter 2"/>
          <p:cNvSpPr>
            <a:spLocks noGrp="1"/>
          </p:cNvSpPr>
          <p:nvPr>
            <p:ph type="pic" sz="quarter" idx="10"/>
          </p:nvPr>
        </p:nvSpPr>
        <p:spPr>
          <a:xfrm>
            <a:off x="0" y="6"/>
            <a:ext cx="12192000" cy="6129331"/>
          </a:xfrm>
        </p:spPr>
        <p:txBody>
          <a:bodyPr/>
          <a:lstStyle/>
          <a:p>
            <a:r>
              <a:rPr lang="de-DE"/>
              <a:t>Bild durch Klicken auf Symbol hinzufügen</a:t>
            </a:r>
          </a:p>
        </p:txBody>
      </p:sp>
    </p:spTree>
    <p:extLst>
      <p:ext uri="{BB962C8B-B14F-4D97-AF65-F5344CB8AC3E}">
        <p14:creationId xmlns:p14="http://schemas.microsoft.com/office/powerpoint/2010/main" val="301831618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5"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187245850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2"/>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6"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23170651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3" name="Rechteck 2"/>
          <p:cNvSpPr/>
          <p:nvPr/>
        </p:nvSpPr>
        <p:spPr>
          <a:xfrm>
            <a:off x="0" y="2"/>
            <a:ext cx="12192000" cy="6129336"/>
          </a:xfrm>
          <a:prstGeom prst="rect">
            <a:avLst/>
          </a:prstGeom>
          <a:gradFill>
            <a:gsLst>
              <a:gs pos="14000">
                <a:schemeClr val="accent5"/>
              </a:gs>
              <a:gs pos="100000">
                <a:schemeClr val="accent4"/>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4" name="Titel 1"/>
          <p:cNvSpPr>
            <a:spLocks noGrp="1"/>
          </p:cNvSpPr>
          <p:nvPr>
            <p:ph type="title" hasCustomPrompt="1"/>
          </p:nvPr>
        </p:nvSpPr>
        <p:spPr>
          <a:xfrm>
            <a:off x="882771" y="3835706"/>
            <a:ext cx="3881437" cy="492443"/>
          </a:xfrm>
          <a:noFill/>
          <a:ln>
            <a:noFill/>
          </a:ln>
        </p:spPr>
        <p:txBody>
          <a:bodyPr wrap="none" lIns="0">
            <a:spAutoFit/>
          </a:bodyPr>
          <a:lstStyle>
            <a:lvl1pPr>
              <a:defRPr sz="3200" b="1">
                <a:solidFill>
                  <a:schemeClr val="bg1"/>
                </a:solidFill>
              </a:defRPr>
            </a:lvl1pPr>
          </a:lstStyle>
          <a:p>
            <a:r>
              <a:rPr lang="de-DE" dirty="0"/>
              <a:t>Titelmasterformat</a:t>
            </a:r>
          </a:p>
        </p:txBody>
      </p:sp>
      <p:sp>
        <p:nvSpPr>
          <p:cNvPr id="5"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694293" cy="492443"/>
          </a:xfrm>
          <a:prstGeom prst="rect">
            <a:avLst/>
          </a:prstGeom>
          <a:noFill/>
        </p:spPr>
        <p:txBody>
          <a:bodyPr wrap="none" lIns="0">
            <a:spAutoFit/>
          </a:bodyPr>
          <a:lstStyle>
            <a:lvl1pPr>
              <a:defRPr sz="3200" b="0">
                <a:solidFill>
                  <a:schemeClr val="bg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34059794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_Benutzerdefiniertes Layout">
    <p:spTree>
      <p:nvGrpSpPr>
        <p:cNvPr id="1" name=""/>
        <p:cNvGrpSpPr/>
        <p:nvPr/>
      </p:nvGrpSpPr>
      <p:grpSpPr>
        <a:xfrm>
          <a:off x="0" y="0"/>
          <a:ext cx="0" cy="0"/>
          <a:chOff x="0" y="0"/>
          <a:chExt cx="0" cy="0"/>
        </a:xfrm>
      </p:grpSpPr>
      <p:sp>
        <p:nvSpPr>
          <p:cNvPr id="4" name="Bildplatzhalter 3"/>
          <p:cNvSpPr>
            <a:spLocks noGrp="1"/>
          </p:cNvSpPr>
          <p:nvPr>
            <p:ph type="pic" sz="quarter" idx="13"/>
          </p:nvPr>
        </p:nvSpPr>
        <p:spPr>
          <a:xfrm>
            <a:off x="0" y="0"/>
            <a:ext cx="12192000" cy="6129338"/>
          </a:xfrm>
          <a:solidFill>
            <a:schemeClr val="bg1">
              <a:lumMod val="95000"/>
            </a:schemeClr>
          </a:solidFill>
        </p:spPr>
        <p:txBody>
          <a:bodyPr/>
          <a:lstStyle/>
          <a:p>
            <a:r>
              <a:rPr lang="de-DE"/>
              <a:t>Bild durch Klicken auf Symbol hinzufügen</a:t>
            </a:r>
          </a:p>
        </p:txBody>
      </p:sp>
      <p:sp>
        <p:nvSpPr>
          <p:cNvPr id="6" name="Titel 1"/>
          <p:cNvSpPr>
            <a:spLocks noGrp="1"/>
          </p:cNvSpPr>
          <p:nvPr>
            <p:ph type="title" hasCustomPrompt="1"/>
          </p:nvPr>
        </p:nvSpPr>
        <p:spPr>
          <a:xfrm>
            <a:off x="882771" y="3835706"/>
            <a:ext cx="3941317" cy="492443"/>
          </a:xfrm>
          <a:solidFill>
            <a:schemeClr val="bg1">
              <a:alpha val="90000"/>
            </a:schemeClr>
          </a:solidFill>
          <a:ln>
            <a:noFill/>
          </a:ln>
        </p:spPr>
        <p:txBody>
          <a:bodyPr wrap="none" lIns="72000" tIns="0" rIns="36000" bIns="0">
            <a:spAutoFit/>
          </a:bodyPr>
          <a:lstStyle>
            <a:lvl1pPr>
              <a:defRPr sz="3200" b="1">
                <a:solidFill>
                  <a:schemeClr val="accent1"/>
                </a:solidFill>
              </a:defRPr>
            </a:lvl1pPr>
          </a:lstStyle>
          <a:p>
            <a:r>
              <a:rPr lang="de-DE" dirty="0"/>
              <a:t>Titelmasterformat</a:t>
            </a:r>
          </a:p>
        </p:txBody>
      </p:sp>
      <p:sp>
        <p:nvSpPr>
          <p:cNvPr id="7" name="Textplatzhalter 5">
            <a:extLst>
              <a:ext uri="{FF2B5EF4-FFF2-40B4-BE49-F238E27FC236}">
                <a16:creationId xmlns:a16="http://schemas.microsoft.com/office/drawing/2014/main" id="{AB2194A4-CBE4-4A84-B1E9-D417CDD94A30}"/>
              </a:ext>
            </a:extLst>
          </p:cNvPr>
          <p:cNvSpPr>
            <a:spLocks noGrp="1"/>
          </p:cNvSpPr>
          <p:nvPr>
            <p:ph type="body" sz="quarter" idx="12" hasCustomPrompt="1"/>
          </p:nvPr>
        </p:nvSpPr>
        <p:spPr>
          <a:xfrm>
            <a:off x="882770" y="4375609"/>
            <a:ext cx="4803348" cy="492443"/>
          </a:xfrm>
          <a:prstGeom prst="rect">
            <a:avLst/>
          </a:prstGeom>
          <a:solidFill>
            <a:schemeClr val="bg1">
              <a:alpha val="90000"/>
            </a:schemeClr>
          </a:solidFill>
        </p:spPr>
        <p:txBody>
          <a:bodyPr wrap="none" lIns="72000" tIns="0" rIns="36000" bIns="0">
            <a:spAutoFit/>
          </a:bodyPr>
          <a:lstStyle>
            <a:lvl1pPr>
              <a:defRPr sz="3200" b="0">
                <a:solidFill>
                  <a:schemeClr val="accent1"/>
                </a:solidFill>
              </a:defRPr>
            </a:lvl1pPr>
            <a:lvl3pPr marL="72000" indent="0">
              <a:buNone/>
              <a:defRPr/>
            </a:lvl3pPr>
            <a:lvl4pPr marL="180000" indent="0">
              <a:buNone/>
              <a:defRPr/>
            </a:lvl4pPr>
          </a:lstStyle>
          <a:p>
            <a:pPr lvl="0"/>
            <a:r>
              <a:rPr lang="de-DE" dirty="0"/>
              <a:t>durch Kicken bearbeiten</a:t>
            </a:r>
          </a:p>
        </p:txBody>
      </p:sp>
    </p:spTree>
    <p:extLst>
      <p:ext uri="{BB962C8B-B14F-4D97-AF65-F5344CB8AC3E}">
        <p14:creationId xmlns:p14="http://schemas.microsoft.com/office/powerpoint/2010/main" val="50112766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4.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14.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3.png"/><Relationship Id="rId5" Type="http://schemas.openxmlformats.org/officeDocument/2006/relationships/slideLayout" Target="../slideLayouts/slideLayout35.xml"/><Relationship Id="rId10" Type="http://schemas.openxmlformats.org/officeDocument/2006/relationships/image" Target="../media/image12.png"/><Relationship Id="rId4" Type="http://schemas.openxmlformats.org/officeDocument/2006/relationships/slideLayout" Target="../slideLayouts/slideLayout34.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image" Target="../media/image16.png"/><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image" Target="../media/image1.png"/><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theme" Target="../theme/theme3.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image" Target="../media/image4.png"/><Relationship Id="rId8"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image" Target="../media/image3.png"/><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image" Target="../media/image2.png"/><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image" Target="../media/image1.png"/><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theme" Target="../theme/theme4.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image" Target="../media/image4.png"/><Relationship Id="rId8"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74712" y="346075"/>
            <a:ext cx="10580687" cy="684213"/>
          </a:xfrm>
          <a:prstGeom prst="rect">
            <a:avLst/>
          </a:prstGeom>
          <a:ln>
            <a:noFill/>
          </a:ln>
        </p:spPr>
        <p:txBody>
          <a:bodyPr vert="horz" lIns="0" tIns="0" rIns="0" bIns="0" rtlCol="0" anchor="t" anchorCtr="0">
            <a:noAutofit/>
          </a:bodyPr>
          <a:lstStyle/>
          <a:p>
            <a:r>
              <a:rPr lang="de-DE" dirty="0"/>
              <a:t>Das ist eine Überschrift</a:t>
            </a:r>
            <a:br>
              <a:rPr lang="de-DE" dirty="0"/>
            </a:br>
            <a:r>
              <a:rPr lang="de-DE" dirty="0"/>
              <a:t>in zwei Zeilen</a:t>
            </a:r>
          </a:p>
        </p:txBody>
      </p:sp>
      <p:sp>
        <p:nvSpPr>
          <p:cNvPr id="3" name="Textplatzhalter 2"/>
          <p:cNvSpPr>
            <a:spLocks noGrp="1"/>
          </p:cNvSpPr>
          <p:nvPr>
            <p:ph type="body" idx="1"/>
          </p:nvPr>
        </p:nvSpPr>
        <p:spPr>
          <a:xfrm>
            <a:off x="874712" y="1481138"/>
            <a:ext cx="10580687" cy="4360861"/>
          </a:xfrm>
          <a:prstGeom prst="rect">
            <a:avLst/>
          </a:prstGeom>
          <a:ln>
            <a:noFill/>
          </a:ln>
        </p:spPr>
        <p:txBody>
          <a:bodyPr vert="horz" lIns="0" tIns="0" rIns="0" bIns="0" rtlCol="0">
            <a:noAutofit/>
          </a:bodyPr>
          <a:lstStyle/>
          <a:p>
            <a:pPr lvl="0"/>
            <a:r>
              <a:rPr lang="de-DE" dirty="0"/>
              <a:t>Erste Textebene (16pt bis Ebene 4)</a:t>
            </a:r>
          </a:p>
          <a:p>
            <a:pPr lvl="1"/>
            <a:r>
              <a:rPr lang="de-DE" dirty="0"/>
              <a:t>Zweite Textebene für Aufzählungen</a:t>
            </a:r>
          </a:p>
          <a:p>
            <a:pPr lvl="2"/>
            <a:r>
              <a:rPr lang="de-DE" dirty="0"/>
              <a:t>Dritte Textebene bei viel Text (14pt)</a:t>
            </a:r>
          </a:p>
          <a:p>
            <a:pPr lvl="3"/>
            <a:r>
              <a:rPr lang="de-DE" dirty="0"/>
              <a:t>Vierte Textebene für Aufzählungen bei viel Text</a:t>
            </a:r>
          </a:p>
          <a:p>
            <a:pPr lvl="4"/>
            <a:r>
              <a:rPr lang="de-DE" dirty="0"/>
              <a:t>Fünfte Ebene (nachfolgend alles 14 </a:t>
            </a:r>
            <a:r>
              <a:rPr lang="de-DE" dirty="0" err="1"/>
              <a:t>pt</a:t>
            </a:r>
            <a:r>
              <a:rPr lang="de-DE" dirty="0"/>
              <a:t>)</a:t>
            </a:r>
          </a:p>
          <a:p>
            <a:pPr lvl="5"/>
            <a:r>
              <a:rPr lang="de-DE" dirty="0"/>
              <a:t>Sechste Textebene für Aufzählungen bei viel Text</a:t>
            </a:r>
          </a:p>
          <a:p>
            <a:pPr lvl="6"/>
            <a:r>
              <a:rPr lang="de-DE" dirty="0"/>
              <a:t>Siebte Textebene für Aufzählungen bei viel Text</a:t>
            </a:r>
          </a:p>
          <a:p>
            <a:pPr lvl="7"/>
            <a:r>
              <a:rPr lang="de-DE" dirty="0"/>
              <a:t>Achte Textebene für Aufzählungen bei viel Text</a:t>
            </a:r>
          </a:p>
          <a:p>
            <a:pPr lvl="8"/>
            <a:r>
              <a:rPr lang="de-DE" dirty="0"/>
              <a:t>Neunte Textebene für Aufzählungen bei viel Text</a:t>
            </a:r>
          </a:p>
          <a:p>
            <a:pPr lvl="5"/>
            <a:endParaRPr lang="de-DE" dirty="0"/>
          </a:p>
        </p:txBody>
      </p:sp>
      <p:sp>
        <p:nvSpPr>
          <p:cNvPr id="12" name="Textfeld 11"/>
          <p:cNvSpPr txBox="1"/>
          <p:nvPr/>
        </p:nvSpPr>
        <p:spPr>
          <a:xfrm>
            <a:off x="7157720" y="6306444"/>
            <a:ext cx="704850" cy="369332"/>
          </a:xfrm>
          <a:prstGeom prst="rect">
            <a:avLst/>
          </a:prstGeom>
          <a:noFill/>
        </p:spPr>
        <p:txBody>
          <a:bodyPr wrap="square" lIns="0" tIns="0" rIns="0" bIns="0" rtlCol="0" anchor="b">
            <a:spAutoFit/>
          </a:bodyPr>
          <a:lstStyle/>
          <a:p>
            <a:pPr marL="0" marR="0" lvl="0" indent="0" algn="l" defTabSz="914269" rtl="0" eaLnBrk="1" fontAlgn="auto" latinLnBrk="0" hangingPunct="1">
              <a:lnSpc>
                <a:spcPct val="100000"/>
              </a:lnSpc>
              <a:spcBef>
                <a:spcPts val="0"/>
              </a:spcBef>
              <a:spcAft>
                <a:spcPts val="0"/>
              </a:spcAft>
              <a:buClrTx/>
              <a:buSzTx/>
              <a:buFontTx/>
              <a:buNone/>
              <a:tabLst/>
              <a:defRPr/>
            </a:pPr>
            <a:br>
              <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rPr>
            </a:br>
            <a:r>
              <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rPr>
              <a:t>Folie</a:t>
            </a:r>
            <a:r>
              <a:rPr lang="de-DE" sz="800" baseline="0" dirty="0">
                <a:solidFill>
                  <a:schemeClr val="tx2"/>
                </a:solidFill>
                <a:latin typeface="Open Sans" panose="020B0606030504020204" pitchFamily="34" charset="0"/>
                <a:ea typeface="Open Sans" panose="020B0606030504020204" pitchFamily="34" charset="0"/>
                <a:cs typeface="Open Sans" panose="020B0606030504020204" pitchFamily="34" charset="0"/>
              </a:rPr>
              <a:t> </a:t>
            </a:r>
            <a:fld id="{38F97D41-8991-4148-BA02-56FEE4AAF2CC}" type="slidenum">
              <a:rPr lang="de-DE" sz="80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marL="0" marR="0" lvl="0" indent="0" algn="l" defTabSz="914269" rtl="0" eaLnBrk="1" fontAlgn="auto" latinLnBrk="0" hangingPunct="1">
                <a:lnSpc>
                  <a:spcPct val="100000"/>
                </a:lnSpc>
                <a:spcBef>
                  <a:spcPts val="0"/>
                </a:spcBef>
                <a:spcAft>
                  <a:spcPts val="0"/>
                </a:spcAft>
                <a:buClrTx/>
                <a:buSzTx/>
                <a:buFontTx/>
                <a:buNone/>
                <a:tabLst/>
                <a:defRPr/>
              </a:pPr>
              <a:t>‹Nr.›</a:t>
            </a:fld>
            <a:endParaRPr lang="de-DE" sz="80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269" rtl="0" eaLnBrk="1" fontAlgn="auto" latinLnBrk="0" hangingPunct="1">
              <a:lnSpc>
                <a:spcPct val="100000"/>
              </a:lnSpc>
              <a:spcBef>
                <a:spcPts val="0"/>
              </a:spcBef>
              <a:spcAft>
                <a:spcPts val="0"/>
              </a:spcAft>
              <a:buClrTx/>
              <a:buSzTx/>
              <a:buFontTx/>
              <a:buNone/>
              <a:tabLst/>
              <a:defRPr/>
            </a:pPr>
            <a:endPar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Grafik 9">
            <a:extLst>
              <a:ext uri="{FF2B5EF4-FFF2-40B4-BE49-F238E27FC236}">
                <a16:creationId xmlns:a16="http://schemas.microsoft.com/office/drawing/2014/main" id="{7D5D1159-4A0E-4080-918F-0E946931B885}"/>
              </a:ext>
            </a:extLst>
          </p:cNvPr>
          <p:cNvPicPr>
            <a:picLocks noChangeAspect="1"/>
          </p:cNvPicPr>
          <p:nvPr userDrawn="1"/>
        </p:nvPicPr>
        <p:blipFill>
          <a:blip r:embed="rId32">
            <a:extLst>
              <a:ext uri="{28A0092B-C50C-407E-A947-70E740481C1C}">
                <a14:useLocalDpi xmlns:a14="http://schemas.microsoft.com/office/drawing/2010/main" val="0"/>
              </a:ext>
            </a:extLst>
          </a:blip>
          <a:srcRect/>
          <a:stretch/>
        </p:blipFill>
        <p:spPr>
          <a:xfrm>
            <a:off x="8046204" y="6388976"/>
            <a:ext cx="940390" cy="324000"/>
          </a:xfrm>
          <a:prstGeom prst="rect">
            <a:avLst/>
          </a:prstGeom>
        </p:spPr>
      </p:pic>
      <p:pic>
        <p:nvPicPr>
          <p:cNvPr id="11" name="Grafik 10">
            <a:extLst>
              <a:ext uri="{FF2B5EF4-FFF2-40B4-BE49-F238E27FC236}">
                <a16:creationId xmlns:a16="http://schemas.microsoft.com/office/drawing/2014/main" id="{234073D1-637F-42B0-AC56-03E039882010}"/>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9235787" y="6331600"/>
            <a:ext cx="1199253" cy="428592"/>
          </a:xfrm>
          <a:prstGeom prst="rect">
            <a:avLst/>
          </a:prstGeom>
        </p:spPr>
      </p:pic>
      <p:pic>
        <p:nvPicPr>
          <p:cNvPr id="14" name="Picture 2">
            <a:extLst>
              <a:ext uri="{FF2B5EF4-FFF2-40B4-BE49-F238E27FC236}">
                <a16:creationId xmlns:a16="http://schemas.microsoft.com/office/drawing/2014/main" id="{469430F7-9C63-4679-AFE1-EBB928630AAC}"/>
              </a:ext>
            </a:extLst>
          </p:cNvPr>
          <p:cNvPicPr>
            <a:picLocks noChangeAspect="1" noChangeArrowheads="1"/>
          </p:cNvPicPr>
          <p:nvPr userDrawn="1"/>
        </p:nvPicPr>
        <p:blipFill>
          <a:blip r:embed="rId34">
            <a:extLst>
              <a:ext uri="{28A0092B-C50C-407E-A947-70E740481C1C}">
                <a14:useLocalDpi xmlns:a14="http://schemas.microsoft.com/office/drawing/2010/main" val="0"/>
              </a:ext>
            </a:extLst>
          </a:blip>
          <a:srcRect/>
          <a:stretch/>
        </p:blipFill>
        <p:spPr bwMode="auto">
          <a:xfrm>
            <a:off x="10634510" y="6367160"/>
            <a:ext cx="1181546" cy="322956"/>
          </a:xfrm>
          <a:prstGeom prst="rect">
            <a:avLst/>
          </a:prstGeom>
          <a:noFill/>
          <a:extLst>
            <a:ext uri="{909E8E84-426E-40DD-AFC4-6F175D3DCCD1}">
              <a14:hiddenFill xmlns:a14="http://schemas.microsoft.com/office/drawing/2010/main">
                <a:solidFill>
                  <a:srgbClr val="FFFFFF"/>
                </a:solidFill>
              </a14:hiddenFill>
            </a:ext>
          </a:extLst>
        </p:spPr>
      </p:pic>
      <p:pic>
        <p:nvPicPr>
          <p:cNvPr id="15" name="Grafik 14">
            <a:extLst>
              <a:ext uri="{FF2B5EF4-FFF2-40B4-BE49-F238E27FC236}">
                <a16:creationId xmlns:a16="http://schemas.microsoft.com/office/drawing/2014/main" id="{21E114A3-8C74-4C37-AC02-138F01A6E489}"/>
              </a:ext>
            </a:extLst>
          </p:cNvPr>
          <p:cNvPicPr>
            <a:picLocks noChangeAspect="1"/>
          </p:cNvPicPr>
          <p:nvPr userDrawn="1"/>
        </p:nvPicPr>
        <p:blipFill>
          <a:blip r:embed="rId35">
            <a:extLst>
              <a:ext uri="{28A0092B-C50C-407E-A947-70E740481C1C}">
                <a14:useLocalDpi xmlns:a14="http://schemas.microsoft.com/office/drawing/2010/main" val="0"/>
              </a:ext>
            </a:extLst>
          </a:blip>
          <a:srcRect/>
          <a:stretch>
            <a:fillRect/>
          </a:stretch>
        </p:blipFill>
        <p:spPr bwMode="auto">
          <a:xfrm>
            <a:off x="550837" y="6209228"/>
            <a:ext cx="1001807" cy="572427"/>
          </a:xfrm>
          <a:prstGeom prst="rect">
            <a:avLst/>
          </a:prstGeom>
          <a:noFill/>
        </p:spPr>
      </p:pic>
    </p:spTree>
    <p:extLst>
      <p:ext uri="{BB962C8B-B14F-4D97-AF65-F5344CB8AC3E}">
        <p14:creationId xmlns:p14="http://schemas.microsoft.com/office/powerpoint/2010/main" val="2089890264"/>
      </p:ext>
    </p:extLst>
  </p:cSld>
  <p:clrMap bg1="lt1" tx1="dk1" bg2="lt2" tx2="dk2" accent1="accent1" accent2="accent2" accent3="accent3" accent4="accent4" accent5="accent5" accent6="accent6" hlink="hlink" folHlink="folHlink"/>
  <p:sldLayoutIdLst>
    <p:sldLayoutId id="2147483892" r:id="rId1"/>
    <p:sldLayoutId id="2147483904" r:id="rId2"/>
    <p:sldLayoutId id="2147483905" r:id="rId3"/>
    <p:sldLayoutId id="2147483893" r:id="rId4"/>
    <p:sldLayoutId id="2147483906" r:id="rId5"/>
    <p:sldLayoutId id="2147483907" r:id="rId6"/>
    <p:sldLayoutId id="2147483908" r:id="rId7"/>
    <p:sldLayoutId id="2147483909" r:id="rId8"/>
    <p:sldLayoutId id="2147483910" r:id="rId9"/>
    <p:sldLayoutId id="2147483911" r:id="rId10"/>
    <p:sldLayoutId id="2147483912" r:id="rId11"/>
    <p:sldLayoutId id="2147483894" r:id="rId12"/>
    <p:sldLayoutId id="2147483913" r:id="rId13"/>
    <p:sldLayoutId id="2147483897" r:id="rId14"/>
    <p:sldLayoutId id="2147483914" r:id="rId15"/>
    <p:sldLayoutId id="2147483915" r:id="rId16"/>
    <p:sldLayoutId id="2147483916" r:id="rId17"/>
    <p:sldLayoutId id="2147483899" r:id="rId18"/>
    <p:sldLayoutId id="2147483896" r:id="rId19"/>
    <p:sldLayoutId id="2147483900" r:id="rId20"/>
    <p:sldLayoutId id="2147483901" r:id="rId21"/>
    <p:sldLayoutId id="2147483918" r:id="rId22"/>
    <p:sldLayoutId id="2147483919" r:id="rId23"/>
    <p:sldLayoutId id="2147483917" r:id="rId24"/>
    <p:sldLayoutId id="2147483902" r:id="rId25"/>
    <p:sldLayoutId id="2147483903" r:id="rId26"/>
    <p:sldLayoutId id="2147483895" r:id="rId27"/>
    <p:sldLayoutId id="2147483920" r:id="rId28"/>
    <p:sldLayoutId id="2147483921" r:id="rId29"/>
    <p:sldLayoutId id="2147483922" r:id="rId30"/>
  </p:sldLayoutIdLst>
  <p:hf hdr="0"/>
  <p:txStyles>
    <p:titleStyle>
      <a:lvl1pPr algn="l" defTabSz="914269" rtl="0" eaLnBrk="1" latinLnBrk="0" hangingPunct="1">
        <a:spcBef>
          <a:spcPct val="0"/>
        </a:spcBef>
        <a:buNone/>
        <a:defRPr sz="2400" b="1" kern="1200" baseline="0">
          <a:solidFill>
            <a:schemeClr val="accent1"/>
          </a:solidFill>
          <a:latin typeface="+mj-lt"/>
          <a:ea typeface="+mj-ea"/>
          <a:cs typeface="+mj-cs"/>
        </a:defRPr>
      </a:lvl1pPr>
    </p:titleStyle>
    <p:bodyStyle>
      <a:lvl1pPr marL="0" indent="0" algn="l" defTabSz="914269" rtl="0" eaLnBrk="1" latinLnBrk="0" hangingPunct="1">
        <a:spcBef>
          <a:spcPts val="600"/>
        </a:spcBef>
        <a:buFont typeface="Arial" panose="020B0604020202020204" pitchFamily="34" charset="0"/>
        <a:buNone/>
        <a:defRPr sz="1600" b="1" kern="1200">
          <a:solidFill>
            <a:schemeClr val="accent1"/>
          </a:solidFill>
          <a:latin typeface="+mn-lt"/>
          <a:ea typeface="+mn-ea"/>
          <a:cs typeface="+mn-cs"/>
        </a:defRPr>
      </a:lvl1pPr>
      <a:lvl2pPr marL="0" indent="0" algn="l" defTabSz="914269" rtl="0" eaLnBrk="1" latinLnBrk="0" hangingPunct="1">
        <a:spcBef>
          <a:spcPts val="600"/>
        </a:spcBef>
        <a:buFont typeface="Open Sans" panose="020B0606030504020204" pitchFamily="34" charset="0"/>
        <a:buNone/>
        <a:defRPr sz="1600" kern="1200">
          <a:solidFill>
            <a:schemeClr val="accent1"/>
          </a:solidFill>
          <a:latin typeface="+mn-lt"/>
          <a:ea typeface="+mn-ea"/>
          <a:cs typeface="+mn-cs"/>
        </a:defRPr>
      </a:lvl2pPr>
      <a:lvl3pPr marL="252000" indent="-252000" algn="l" defTabSz="914269" rtl="0" eaLnBrk="1" latinLnBrk="0" hangingPunct="1">
        <a:spcBef>
          <a:spcPts val="0"/>
        </a:spcBef>
        <a:buFont typeface="Arial" panose="020B0604020202020204" pitchFamily="34" charset="0"/>
        <a:buChar char="—"/>
        <a:defRPr sz="1600" kern="1200">
          <a:solidFill>
            <a:schemeClr val="accent1"/>
          </a:solidFill>
          <a:latin typeface="+mn-lt"/>
          <a:ea typeface="+mn-ea"/>
          <a:cs typeface="+mn-cs"/>
        </a:defRPr>
      </a:lvl3pPr>
      <a:lvl4pPr marL="252000" indent="-144000" algn="l" defTabSz="914269" rtl="0" eaLnBrk="1" latinLnBrk="0" hangingPunct="1">
        <a:spcBef>
          <a:spcPts val="0"/>
        </a:spcBef>
        <a:buFont typeface="Open Sans" panose="020B0606030504020204" pitchFamily="34" charset="0"/>
        <a:buChar char="–"/>
        <a:defRPr sz="1600" kern="1200">
          <a:solidFill>
            <a:schemeClr val="accent1"/>
          </a:solidFill>
          <a:latin typeface="+mn-lt"/>
          <a:ea typeface="+mn-ea"/>
          <a:cs typeface="+mn-cs"/>
        </a:defRPr>
      </a:lvl4pPr>
      <a:lvl5pPr marL="0" indent="0" algn="l" defTabSz="914269" rtl="0" eaLnBrk="1" latinLnBrk="0" hangingPunct="1">
        <a:spcBef>
          <a:spcPts val="600"/>
        </a:spcBef>
        <a:spcAft>
          <a:spcPts val="0"/>
        </a:spcAft>
        <a:buFont typeface="Symbol" panose="05050102010706020507" pitchFamily="18" charset="2"/>
        <a:buNone/>
        <a:defRPr sz="1400" b="1" kern="1200" baseline="0">
          <a:solidFill>
            <a:schemeClr val="accent1"/>
          </a:solidFill>
          <a:latin typeface="+mn-lt"/>
          <a:ea typeface="+mn-ea"/>
          <a:cs typeface="+mn-cs"/>
        </a:defRPr>
      </a:lvl5pPr>
      <a:lvl6pPr marL="0" marR="0" indent="0" algn="l" defTabSz="914269" rtl="0" eaLnBrk="1" fontAlgn="auto" latinLnBrk="0" hangingPunct="1">
        <a:lnSpc>
          <a:spcPct val="100000"/>
        </a:lnSpc>
        <a:spcBef>
          <a:spcPts val="600"/>
        </a:spcBef>
        <a:spcAft>
          <a:spcPts val="0"/>
        </a:spcAft>
        <a:buClrTx/>
        <a:buSzTx/>
        <a:buFont typeface="Arial" panose="020B0604020202020204" pitchFamily="34" charset="0"/>
        <a:buNone/>
        <a:tabLst/>
        <a:defRPr sz="1400" b="0" kern="1200">
          <a:solidFill>
            <a:schemeClr val="accent1"/>
          </a:solidFill>
          <a:latin typeface="+mn-lt"/>
          <a:ea typeface="+mn-ea"/>
          <a:cs typeface="+mn-cs"/>
        </a:defRPr>
      </a:lvl6pPr>
      <a:lvl7pPr marL="252000" marR="0" indent="-252000" algn="l" defTabSz="914269" rtl="0" eaLnBrk="1" fontAlgn="auto" latinLnBrk="0" hangingPunct="1">
        <a:lnSpc>
          <a:spcPct val="100000"/>
        </a:lnSpc>
        <a:spcBef>
          <a:spcPts val="0"/>
        </a:spcBef>
        <a:spcAft>
          <a:spcPts val="0"/>
        </a:spcAft>
        <a:buClrTx/>
        <a:buSzTx/>
        <a:buFont typeface="Arial" panose="020B0604020202020204" pitchFamily="34" charset="0"/>
        <a:buChar char="—"/>
        <a:tabLst/>
        <a:defRPr lang="de-DE" sz="1400" kern="1200" dirty="0" smtClean="0">
          <a:solidFill>
            <a:schemeClr val="accent1"/>
          </a:solidFill>
          <a:latin typeface="+mn-lt"/>
          <a:ea typeface="+mn-ea"/>
          <a:cs typeface="+mn-cs"/>
        </a:defRPr>
      </a:lvl7pPr>
      <a:lvl8pPr marL="252000" marR="0" indent="-144000" algn="l" defTabSz="914269" rtl="0" eaLnBrk="1" fontAlgn="auto" latinLnBrk="0" hangingPunct="1">
        <a:lnSpc>
          <a:spcPct val="100000"/>
        </a:lnSpc>
        <a:spcBef>
          <a:spcPts val="0"/>
        </a:spcBef>
        <a:spcAft>
          <a:spcPts val="0"/>
        </a:spcAft>
        <a:buClrTx/>
        <a:buSzTx/>
        <a:buFont typeface="Open Sans" panose="020B0606030504020204" pitchFamily="34" charset="0"/>
        <a:buChar char="–"/>
        <a:tabLst/>
        <a:defRPr sz="1400" kern="1200">
          <a:solidFill>
            <a:schemeClr val="accent1"/>
          </a:solidFill>
          <a:latin typeface="+mn-lt"/>
          <a:ea typeface="+mn-ea"/>
          <a:cs typeface="+mn-cs"/>
        </a:defRPr>
      </a:lvl8pPr>
      <a:lvl9pPr marL="396000" marR="0" indent="-144000" algn="l" defTabSz="914269" rtl="0" eaLnBrk="1" fontAlgn="auto" latinLnBrk="0" hangingPunct="1">
        <a:lnSpc>
          <a:spcPct val="100000"/>
        </a:lnSpc>
        <a:spcBef>
          <a:spcPts val="0"/>
        </a:spcBef>
        <a:spcAft>
          <a:spcPts val="0"/>
        </a:spcAft>
        <a:buClrTx/>
        <a:buSzTx/>
        <a:buFont typeface="Wingdings" panose="05000000000000000000" pitchFamily="2" charset="2"/>
        <a:buChar char="§"/>
        <a:tabLst/>
        <a:defRPr sz="1400" kern="1200">
          <a:solidFill>
            <a:schemeClr val="accent1"/>
          </a:solidFill>
          <a:latin typeface="+mn-lt"/>
          <a:ea typeface="+mn-ea"/>
          <a:cs typeface="+mn-cs"/>
        </a:defRPr>
      </a:lvl9pPr>
    </p:bodyStyle>
    <p:otherStyle>
      <a:defPPr>
        <a:defRPr lang="de-DE"/>
      </a:defPPr>
      <a:lvl1pPr marL="0" algn="l" defTabSz="914269" rtl="0" eaLnBrk="1" latinLnBrk="0" hangingPunct="1">
        <a:defRPr sz="1800" kern="1200">
          <a:solidFill>
            <a:schemeClr val="tx1"/>
          </a:solidFill>
          <a:latin typeface="+mn-lt"/>
          <a:ea typeface="+mn-ea"/>
          <a:cs typeface="+mn-cs"/>
        </a:defRPr>
      </a:lvl1pPr>
      <a:lvl2pPr marL="457135" algn="l" defTabSz="914269" rtl="0" eaLnBrk="1" latinLnBrk="0" hangingPunct="1">
        <a:defRPr sz="1800" kern="1200">
          <a:solidFill>
            <a:schemeClr val="tx1"/>
          </a:solidFill>
          <a:latin typeface="+mn-lt"/>
          <a:ea typeface="+mn-ea"/>
          <a:cs typeface="+mn-cs"/>
        </a:defRPr>
      </a:lvl2pPr>
      <a:lvl3pPr marL="914269" algn="l" defTabSz="914269" rtl="0" eaLnBrk="1" latinLnBrk="0" hangingPunct="1">
        <a:defRPr sz="1800" kern="1200">
          <a:solidFill>
            <a:schemeClr val="tx1"/>
          </a:solidFill>
          <a:latin typeface="+mn-lt"/>
          <a:ea typeface="+mn-ea"/>
          <a:cs typeface="+mn-cs"/>
        </a:defRPr>
      </a:lvl3pPr>
      <a:lvl4pPr marL="1371402" algn="l" defTabSz="914269" rtl="0" eaLnBrk="1" latinLnBrk="0" hangingPunct="1">
        <a:defRPr sz="1800" kern="1200">
          <a:solidFill>
            <a:schemeClr val="tx1"/>
          </a:solidFill>
          <a:latin typeface="+mn-lt"/>
          <a:ea typeface="+mn-ea"/>
          <a:cs typeface="+mn-cs"/>
        </a:defRPr>
      </a:lvl4pPr>
      <a:lvl5pPr marL="1828534" algn="l" defTabSz="914269" rtl="0" eaLnBrk="1" latinLnBrk="0" hangingPunct="1">
        <a:defRPr sz="1800" kern="1200">
          <a:solidFill>
            <a:schemeClr val="tx1"/>
          </a:solidFill>
          <a:latin typeface="+mn-lt"/>
          <a:ea typeface="+mn-ea"/>
          <a:cs typeface="+mn-cs"/>
        </a:defRPr>
      </a:lvl5pPr>
      <a:lvl6pPr marL="2285670" algn="l" defTabSz="914269" rtl="0" eaLnBrk="1" latinLnBrk="0" hangingPunct="1">
        <a:defRPr sz="1800" kern="1200">
          <a:solidFill>
            <a:schemeClr val="tx1"/>
          </a:solidFill>
          <a:latin typeface="+mn-lt"/>
          <a:ea typeface="+mn-ea"/>
          <a:cs typeface="+mn-cs"/>
        </a:defRPr>
      </a:lvl6pPr>
      <a:lvl7pPr marL="2742803" algn="l" defTabSz="914269" rtl="0" eaLnBrk="1" latinLnBrk="0" hangingPunct="1">
        <a:defRPr sz="1800" kern="1200">
          <a:solidFill>
            <a:schemeClr val="tx1"/>
          </a:solidFill>
          <a:latin typeface="+mn-lt"/>
          <a:ea typeface="+mn-ea"/>
          <a:cs typeface="+mn-cs"/>
        </a:defRPr>
      </a:lvl7pPr>
      <a:lvl8pPr marL="3199936" algn="l" defTabSz="914269" rtl="0" eaLnBrk="1" latinLnBrk="0" hangingPunct="1">
        <a:defRPr sz="1800" kern="1200">
          <a:solidFill>
            <a:schemeClr val="tx1"/>
          </a:solidFill>
          <a:latin typeface="+mn-lt"/>
          <a:ea typeface="+mn-ea"/>
          <a:cs typeface="+mn-cs"/>
        </a:defRPr>
      </a:lvl8pPr>
      <a:lvl9pPr marL="3657070" algn="l" defTabSz="91426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992">
          <p15:clr>
            <a:srgbClr val="F26B43"/>
          </p15:clr>
        </p15:guide>
        <p15:guide id="7" pos="1120">
          <p15:clr>
            <a:srgbClr val="F26B43"/>
          </p15:clr>
        </p15:guide>
        <p15:guide id="8" pos="1676">
          <p15:clr>
            <a:srgbClr val="F26B43"/>
          </p15:clr>
        </p15:guide>
        <p15:guide id="9" pos="1556">
          <p15:clr>
            <a:srgbClr val="F26B43"/>
          </p15:clr>
        </p15:guide>
        <p15:guide id="10" pos="2252">
          <p15:clr>
            <a:srgbClr val="F26B43"/>
          </p15:clr>
        </p15:guide>
        <p15:guide id="11" pos="2128">
          <p15:clr>
            <a:srgbClr val="F26B43"/>
          </p15:clr>
        </p15:guide>
        <p15:guide id="16" pos="3824">
          <p15:clr>
            <a:srgbClr val="F26B43"/>
          </p15:clr>
        </p15:guide>
        <p15:guide id="17" pos="3948">
          <p15:clr>
            <a:srgbClr val="F26B43"/>
          </p15:clr>
        </p15:guide>
        <p15:guide id="20" pos="4384">
          <p15:clr>
            <a:srgbClr val="F26B43"/>
          </p15:clr>
        </p15:guide>
        <p15:guide id="21" pos="4508">
          <p15:clr>
            <a:srgbClr val="F26B43"/>
          </p15:clr>
        </p15:guide>
        <p15:guide id="22" pos="6788">
          <p15:clr>
            <a:srgbClr val="F26B43"/>
          </p15:clr>
        </p15:guide>
        <p15:guide id="23" pos="6656">
          <p15:clr>
            <a:srgbClr val="F26B43"/>
          </p15:clr>
        </p15:guide>
        <p15:guide id="24" pos="4960">
          <p15:clr>
            <a:srgbClr val="F26B43"/>
          </p15:clr>
        </p15:guide>
        <p15:guide id="25" pos="5084">
          <p15:clr>
            <a:srgbClr val="F26B43"/>
          </p15:clr>
        </p15:guide>
        <p15:guide id="30" orient="horz" pos="538">
          <p15:clr>
            <a:srgbClr val="F26B43"/>
          </p15:clr>
        </p15:guide>
        <p15:guide id="31" pos="551">
          <p15:clr>
            <a:srgbClr val="F26B43"/>
          </p15:clr>
        </p15:guide>
        <p15:guide id="39" pos="6085">
          <p15:clr>
            <a:srgbClr val="F26B43"/>
          </p15:clr>
        </p15:guide>
        <p15:guide id="40" pos="6216">
          <p15:clr>
            <a:srgbClr val="F26B43"/>
          </p15:clr>
        </p15:guide>
        <p15:guide id="41" pos="2692">
          <p15:clr>
            <a:srgbClr val="F26B43"/>
          </p15:clr>
        </p15:guide>
        <p15:guide id="42" pos="2808">
          <p15:clr>
            <a:srgbClr val="F26B43"/>
          </p15:clr>
        </p15:guide>
        <p15:guide id="43" pos="3260">
          <p15:clr>
            <a:srgbClr val="F26B43"/>
          </p15:clr>
        </p15:guide>
        <p15:guide id="44" pos="3380">
          <p15:clr>
            <a:srgbClr val="F26B43"/>
          </p15:clr>
        </p15:guide>
        <p15:guide id="50" pos="5520">
          <p15:clr>
            <a:srgbClr val="F26B43"/>
          </p15:clr>
        </p15:guide>
        <p15:guide id="52" orient="horz" pos="933">
          <p15:clr>
            <a:srgbClr val="F26B43"/>
          </p15:clr>
        </p15:guide>
        <p15:guide id="53" orient="horz" pos="759">
          <p15:clr>
            <a:srgbClr val="F26B43"/>
          </p15:clr>
        </p15:guide>
        <p15:guide id="58" orient="horz" pos="218">
          <p15:clr>
            <a:srgbClr val="F26B43"/>
          </p15:clr>
        </p15:guide>
        <p15:guide id="59" orient="horz" pos="3680">
          <p15:clr>
            <a:srgbClr val="F26B43"/>
          </p15:clr>
        </p15:guide>
        <p15:guide id="60" orient="horz" pos="3861">
          <p15:clr>
            <a:srgbClr val="F26B43"/>
          </p15:clr>
        </p15:guide>
        <p15:guide id="62" orient="horz" pos="2130">
          <p15:clr>
            <a:srgbClr val="F26B43"/>
          </p15:clr>
        </p15:guide>
        <p15:guide id="65" pos="5648">
          <p15:clr>
            <a:srgbClr val="F26B43"/>
          </p15:clr>
        </p15:guide>
        <p15:guide id="66" orient="horz" pos="649">
          <p15:clr>
            <a:srgbClr val="F26B43"/>
          </p15:clr>
        </p15:guide>
        <p15:guide id="67" pos="7216">
          <p15:clr>
            <a:srgbClr val="F26B43"/>
          </p15:clr>
        </p15:guide>
        <p15:guide id="69" orient="horz" pos="3988">
          <p15:clr>
            <a:srgbClr val="F26B43"/>
          </p15:clr>
        </p15:guide>
        <p15:guide id="70" orient="horz" pos="4196">
          <p15:clr>
            <a:srgbClr val="F26B43"/>
          </p15:clr>
        </p15:guide>
        <p15:guide id="71" pos="318">
          <p15:clr>
            <a:srgbClr val="F26B43"/>
          </p15:clr>
        </p15:guide>
        <p15:guide id="72" orient="horz" pos="41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121B8F3-0C1A-4667-A32D-3845A15318F2}"/>
              </a:ext>
            </a:extLst>
          </p:cNvPr>
          <p:cNvPicPr>
            <a:picLocks noChangeAspect="1"/>
          </p:cNvPicPr>
          <p:nvPr userDrawn="1"/>
        </p:nvPicPr>
        <p:blipFill rotWithShape="1">
          <a:blip r:embed="rId10">
            <a:alphaModFix/>
            <a:extLst>
              <a:ext uri="{28A0092B-C50C-407E-A947-70E740481C1C}">
                <a14:useLocalDpi xmlns:a14="http://schemas.microsoft.com/office/drawing/2010/main" val="0"/>
              </a:ext>
            </a:extLst>
          </a:blip>
          <a:srcRect t="87244" b="1627"/>
          <a:stretch/>
        </p:blipFill>
        <p:spPr>
          <a:xfrm>
            <a:off x="1272092" y="0"/>
            <a:ext cx="10920978" cy="763200"/>
          </a:xfrm>
          <a:prstGeom prst="rect">
            <a:avLst/>
          </a:prstGeom>
        </p:spPr>
      </p:pic>
      <p:pic>
        <p:nvPicPr>
          <p:cNvPr id="6" name="Grafik 5">
            <a:extLst>
              <a:ext uri="{FF2B5EF4-FFF2-40B4-BE49-F238E27FC236}">
                <a16:creationId xmlns:a16="http://schemas.microsoft.com/office/drawing/2014/main" id="{55C28ED6-365E-489C-8281-CB065FAAB7FC}"/>
              </a:ext>
            </a:extLst>
          </p:cNvPr>
          <p:cNvPicPr>
            <a:picLocks noChangeAspect="1"/>
          </p:cNvPicPr>
          <p:nvPr userDrawn="1"/>
        </p:nvPicPr>
        <p:blipFill>
          <a:blip r:embed="rId11">
            <a:alphaModFix/>
            <a:extLst>
              <a:ext uri="{28A0092B-C50C-407E-A947-70E740481C1C}">
                <a14:useLocalDpi xmlns:a14="http://schemas.microsoft.com/office/drawing/2010/main" val="0"/>
              </a:ext>
            </a:extLst>
          </a:blip>
          <a:stretch>
            <a:fillRect/>
          </a:stretch>
        </p:blipFill>
        <p:spPr>
          <a:xfrm>
            <a:off x="9855516" y="189220"/>
            <a:ext cx="2022937" cy="385598"/>
          </a:xfrm>
          <a:prstGeom prst="rect">
            <a:avLst/>
          </a:prstGeom>
          <a:noFill/>
        </p:spPr>
      </p:pic>
      <p:pic>
        <p:nvPicPr>
          <p:cNvPr id="5" name="Grafik 4">
            <a:extLst>
              <a:ext uri="{FF2B5EF4-FFF2-40B4-BE49-F238E27FC236}">
                <a16:creationId xmlns:a16="http://schemas.microsoft.com/office/drawing/2014/main" id="{7C07872E-0B9E-466F-AB46-E5490D88B74C}"/>
              </a:ext>
            </a:extLst>
          </p:cNvPr>
          <p:cNvPicPr>
            <a:picLocks noChangeAspect="1"/>
          </p:cNvPicPr>
          <p:nvPr userDrawn="1"/>
        </p:nvPicPr>
        <p:blipFill>
          <a:blip r:embed="rId12"/>
          <a:stretch>
            <a:fillRect/>
          </a:stretch>
        </p:blipFill>
        <p:spPr>
          <a:xfrm>
            <a:off x="201985" y="186173"/>
            <a:ext cx="1357023" cy="914455"/>
          </a:xfrm>
          <a:prstGeom prst="rect">
            <a:avLst/>
          </a:prstGeom>
        </p:spPr>
      </p:pic>
    </p:spTree>
    <p:extLst>
      <p:ext uri="{BB962C8B-B14F-4D97-AF65-F5344CB8AC3E}">
        <p14:creationId xmlns:p14="http://schemas.microsoft.com/office/powerpoint/2010/main" val="1610067515"/>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Lst>
  <p:hf sldNum="0" hdr="0" dt="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2">
          <p15:clr>
            <a:srgbClr val="F26B43"/>
          </p15:clr>
        </p15:guide>
        <p15:guide id="2" pos="7469">
          <p15:clr>
            <a:srgbClr val="F26B43"/>
          </p15:clr>
        </p15:guide>
        <p15:guide id="3" pos="3795">
          <p15:clr>
            <a:srgbClr val="F26B43"/>
          </p15:clr>
        </p15:guide>
        <p15:guide id="4" orient="horz" pos="3974">
          <p15:clr>
            <a:srgbClr val="F26B43"/>
          </p15:clr>
        </p15:guide>
        <p15:guide id="5" orient="horz" pos="552">
          <p15:clr>
            <a:srgbClr val="F26B43"/>
          </p15:clr>
        </p15:guide>
        <p15:guide id="6" orient="horz" pos="709">
          <p15:clr>
            <a:srgbClr val="F26B43"/>
          </p15:clr>
        </p15:guide>
        <p15:guide id="7" orient="horz" pos="1480">
          <p15:clr>
            <a:srgbClr val="F26B43"/>
          </p15:clr>
        </p15:guide>
        <p15:guide id="8" pos="3886">
          <p15:clr>
            <a:srgbClr val="F26B43"/>
          </p15:clr>
        </p15:guide>
        <p15:guide id="9" pos="2570">
          <p15:clr>
            <a:srgbClr val="F26B43"/>
          </p15:clr>
        </p15:guide>
        <p15:guide id="10" pos="2661">
          <p15:clr>
            <a:srgbClr val="F26B43"/>
          </p15:clr>
        </p15:guide>
        <p15:guide id="11" pos="5020">
          <p15:clr>
            <a:srgbClr val="F26B43"/>
          </p15:clr>
        </p15:guide>
        <p15:guide id="12" pos="5111">
          <p15:clr>
            <a:srgbClr val="F26B43"/>
          </p15:clr>
        </p15:guide>
        <p15:guide id="13" orient="horz" pos="1389">
          <p15:clr>
            <a:srgbClr val="F26B43"/>
          </p15:clr>
        </p15:guide>
        <p15:guide id="14" orient="horz" pos="388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74712" y="346075"/>
            <a:ext cx="10580687" cy="684213"/>
          </a:xfrm>
          <a:prstGeom prst="rect">
            <a:avLst/>
          </a:prstGeom>
          <a:ln>
            <a:noFill/>
          </a:ln>
        </p:spPr>
        <p:txBody>
          <a:bodyPr vert="horz" lIns="0" tIns="0" rIns="0" bIns="0" rtlCol="0" anchor="t" anchorCtr="0">
            <a:noAutofit/>
          </a:bodyPr>
          <a:lstStyle/>
          <a:p>
            <a:r>
              <a:rPr lang="de-DE" dirty="0"/>
              <a:t>Das ist eine Überschrift</a:t>
            </a:r>
            <a:br>
              <a:rPr lang="de-DE" dirty="0"/>
            </a:br>
            <a:r>
              <a:rPr lang="de-DE" dirty="0"/>
              <a:t>in zwei Zeilen</a:t>
            </a:r>
          </a:p>
        </p:txBody>
      </p:sp>
      <p:sp>
        <p:nvSpPr>
          <p:cNvPr id="3" name="Textplatzhalter 2"/>
          <p:cNvSpPr>
            <a:spLocks noGrp="1"/>
          </p:cNvSpPr>
          <p:nvPr>
            <p:ph type="body" idx="1"/>
          </p:nvPr>
        </p:nvSpPr>
        <p:spPr>
          <a:xfrm>
            <a:off x="874712" y="1481138"/>
            <a:ext cx="10580687" cy="4360861"/>
          </a:xfrm>
          <a:prstGeom prst="rect">
            <a:avLst/>
          </a:prstGeom>
          <a:ln>
            <a:noFill/>
          </a:ln>
        </p:spPr>
        <p:txBody>
          <a:bodyPr vert="horz" lIns="0" tIns="0" rIns="0" bIns="0" rtlCol="0">
            <a:noAutofit/>
          </a:bodyPr>
          <a:lstStyle/>
          <a:p>
            <a:pPr lvl="0"/>
            <a:r>
              <a:rPr lang="de-DE" dirty="0"/>
              <a:t>Erste Textebene (16pt bis Ebene 4)</a:t>
            </a:r>
          </a:p>
          <a:p>
            <a:pPr lvl="1"/>
            <a:r>
              <a:rPr lang="de-DE" dirty="0"/>
              <a:t>Zweite Textebene für Aufzählungen</a:t>
            </a:r>
          </a:p>
          <a:p>
            <a:pPr lvl="2"/>
            <a:r>
              <a:rPr lang="de-DE" dirty="0"/>
              <a:t>Dritte Textebene bei viel Text (14pt)</a:t>
            </a:r>
          </a:p>
          <a:p>
            <a:pPr lvl="3"/>
            <a:r>
              <a:rPr lang="de-DE" dirty="0"/>
              <a:t>Vierte Textebene für Aufzählungen bei viel Text</a:t>
            </a:r>
          </a:p>
          <a:p>
            <a:pPr lvl="4"/>
            <a:r>
              <a:rPr lang="de-DE" dirty="0"/>
              <a:t>Fünfte Ebene (nachfolgend alles 14 </a:t>
            </a:r>
            <a:r>
              <a:rPr lang="de-DE" dirty="0" err="1"/>
              <a:t>pt</a:t>
            </a:r>
            <a:r>
              <a:rPr lang="de-DE" dirty="0"/>
              <a:t>)</a:t>
            </a:r>
          </a:p>
          <a:p>
            <a:pPr lvl="5"/>
            <a:r>
              <a:rPr lang="de-DE" dirty="0"/>
              <a:t>Sechste Textebene für Aufzählungen bei viel Text</a:t>
            </a:r>
          </a:p>
          <a:p>
            <a:pPr lvl="6"/>
            <a:r>
              <a:rPr lang="de-DE" dirty="0"/>
              <a:t>Siebte Textebene für Aufzählungen bei viel Text</a:t>
            </a:r>
          </a:p>
          <a:p>
            <a:pPr lvl="7"/>
            <a:r>
              <a:rPr lang="de-DE" dirty="0"/>
              <a:t>Achte Textebene für Aufzählungen bei viel Text</a:t>
            </a:r>
          </a:p>
          <a:p>
            <a:pPr lvl="8"/>
            <a:r>
              <a:rPr lang="de-DE" dirty="0"/>
              <a:t>Neunte Textebene für Aufzählungen bei viel Text</a:t>
            </a:r>
          </a:p>
          <a:p>
            <a:pPr lvl="5"/>
            <a:endParaRPr lang="de-DE" dirty="0"/>
          </a:p>
        </p:txBody>
      </p:sp>
      <p:sp>
        <p:nvSpPr>
          <p:cNvPr id="12" name="Textfeld 11"/>
          <p:cNvSpPr txBox="1"/>
          <p:nvPr/>
        </p:nvSpPr>
        <p:spPr>
          <a:xfrm>
            <a:off x="7157720" y="6306444"/>
            <a:ext cx="704850" cy="369332"/>
          </a:xfrm>
          <a:prstGeom prst="rect">
            <a:avLst/>
          </a:prstGeom>
          <a:noFill/>
        </p:spPr>
        <p:txBody>
          <a:bodyPr wrap="square" lIns="0" tIns="0" rIns="0" bIns="0" rtlCol="0" anchor="b">
            <a:spAutoFit/>
          </a:bodyPr>
          <a:lstStyle/>
          <a:p>
            <a:pPr marL="0" marR="0" lvl="0" indent="0" algn="l" defTabSz="914269" rtl="0" eaLnBrk="1" fontAlgn="auto" latinLnBrk="0" hangingPunct="1">
              <a:lnSpc>
                <a:spcPct val="100000"/>
              </a:lnSpc>
              <a:spcBef>
                <a:spcPts val="0"/>
              </a:spcBef>
              <a:spcAft>
                <a:spcPts val="0"/>
              </a:spcAft>
              <a:buClrTx/>
              <a:buSzTx/>
              <a:buFontTx/>
              <a:buNone/>
              <a:tabLst/>
              <a:defRPr/>
            </a:pPr>
            <a:br>
              <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rPr>
            </a:br>
            <a:r>
              <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rPr>
              <a:t>Folie</a:t>
            </a:r>
            <a:r>
              <a:rPr lang="de-DE" sz="800" baseline="0" dirty="0">
                <a:solidFill>
                  <a:schemeClr val="tx2"/>
                </a:solidFill>
                <a:latin typeface="Open Sans" panose="020B0606030504020204" pitchFamily="34" charset="0"/>
                <a:ea typeface="Open Sans" panose="020B0606030504020204" pitchFamily="34" charset="0"/>
                <a:cs typeface="Open Sans" panose="020B0606030504020204" pitchFamily="34" charset="0"/>
              </a:rPr>
              <a:t> </a:t>
            </a:r>
            <a:fld id="{38F97D41-8991-4148-BA02-56FEE4AAF2CC}" type="slidenum">
              <a:rPr lang="de-DE" sz="80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marL="0" marR="0" lvl="0" indent="0" algn="l" defTabSz="914269" rtl="0" eaLnBrk="1" fontAlgn="auto" latinLnBrk="0" hangingPunct="1">
                <a:lnSpc>
                  <a:spcPct val="100000"/>
                </a:lnSpc>
                <a:spcBef>
                  <a:spcPts val="0"/>
                </a:spcBef>
                <a:spcAft>
                  <a:spcPts val="0"/>
                </a:spcAft>
                <a:buClrTx/>
                <a:buSzTx/>
                <a:buFontTx/>
                <a:buNone/>
                <a:tabLst/>
                <a:defRPr/>
              </a:pPr>
              <a:t>‹Nr.›</a:t>
            </a:fld>
            <a:endParaRPr lang="de-DE" sz="80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269" rtl="0" eaLnBrk="1" fontAlgn="auto" latinLnBrk="0" hangingPunct="1">
              <a:lnSpc>
                <a:spcPct val="100000"/>
              </a:lnSpc>
              <a:spcBef>
                <a:spcPts val="0"/>
              </a:spcBef>
              <a:spcAft>
                <a:spcPts val="0"/>
              </a:spcAft>
              <a:buClrTx/>
              <a:buSzTx/>
              <a:buFontTx/>
              <a:buNone/>
              <a:tabLst/>
              <a:defRPr/>
            </a:pPr>
            <a:endPar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fik 10">
            <a:extLst>
              <a:ext uri="{FF2B5EF4-FFF2-40B4-BE49-F238E27FC236}">
                <a16:creationId xmlns:a16="http://schemas.microsoft.com/office/drawing/2014/main" id="{90EEB853-87FA-49E4-AD45-569A888DE7FF}"/>
              </a:ext>
            </a:extLst>
          </p:cNvPr>
          <p:cNvPicPr>
            <a:picLocks noChangeAspect="1"/>
          </p:cNvPicPr>
          <p:nvPr userDrawn="1"/>
        </p:nvPicPr>
        <p:blipFill>
          <a:blip r:embed="rId32">
            <a:extLst>
              <a:ext uri="{28A0092B-C50C-407E-A947-70E740481C1C}">
                <a14:useLocalDpi xmlns:a14="http://schemas.microsoft.com/office/drawing/2010/main" val="0"/>
              </a:ext>
            </a:extLst>
          </a:blip>
          <a:srcRect/>
          <a:stretch/>
        </p:blipFill>
        <p:spPr>
          <a:xfrm>
            <a:off x="8046204" y="6360098"/>
            <a:ext cx="940390" cy="324000"/>
          </a:xfrm>
          <a:prstGeom prst="rect">
            <a:avLst/>
          </a:prstGeom>
        </p:spPr>
      </p:pic>
      <p:pic>
        <p:nvPicPr>
          <p:cNvPr id="14" name="Grafik 13">
            <a:extLst>
              <a:ext uri="{FF2B5EF4-FFF2-40B4-BE49-F238E27FC236}">
                <a16:creationId xmlns:a16="http://schemas.microsoft.com/office/drawing/2014/main" id="{6B914F4A-CB3A-458F-8488-1DA9E3B7B8D6}"/>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9235787" y="6302722"/>
            <a:ext cx="1199253" cy="428592"/>
          </a:xfrm>
          <a:prstGeom prst="rect">
            <a:avLst/>
          </a:prstGeom>
        </p:spPr>
      </p:pic>
      <p:pic>
        <p:nvPicPr>
          <p:cNvPr id="15" name="Picture 2">
            <a:extLst>
              <a:ext uri="{FF2B5EF4-FFF2-40B4-BE49-F238E27FC236}">
                <a16:creationId xmlns:a16="http://schemas.microsoft.com/office/drawing/2014/main" id="{99DCECBF-449F-4ADA-97EE-6FCB3C650A0C}"/>
              </a:ext>
            </a:extLst>
          </p:cNvPr>
          <p:cNvPicPr>
            <a:picLocks noChangeAspect="1" noChangeArrowheads="1"/>
          </p:cNvPicPr>
          <p:nvPr userDrawn="1"/>
        </p:nvPicPr>
        <p:blipFill>
          <a:blip r:embed="rId34">
            <a:extLst>
              <a:ext uri="{28A0092B-C50C-407E-A947-70E740481C1C}">
                <a14:useLocalDpi xmlns:a14="http://schemas.microsoft.com/office/drawing/2010/main" val="0"/>
              </a:ext>
            </a:extLst>
          </a:blip>
          <a:srcRect/>
          <a:stretch/>
        </p:blipFill>
        <p:spPr bwMode="auto">
          <a:xfrm>
            <a:off x="10641478" y="6338282"/>
            <a:ext cx="1167610" cy="322956"/>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63D6E249-1A63-442C-96A0-65BF95750C9E}"/>
              </a:ext>
            </a:extLst>
          </p:cNvPr>
          <p:cNvPicPr>
            <a:picLocks noChangeAspect="1"/>
          </p:cNvPicPr>
          <p:nvPr userDrawn="1"/>
        </p:nvPicPr>
        <p:blipFill>
          <a:blip r:embed="rId35">
            <a:extLst>
              <a:ext uri="{28A0092B-C50C-407E-A947-70E740481C1C}">
                <a14:useLocalDpi xmlns:a14="http://schemas.microsoft.com/office/drawing/2010/main" val="0"/>
              </a:ext>
            </a:extLst>
          </a:blip>
          <a:srcRect/>
          <a:stretch>
            <a:fillRect/>
          </a:stretch>
        </p:blipFill>
        <p:spPr bwMode="auto">
          <a:xfrm>
            <a:off x="550837" y="6180350"/>
            <a:ext cx="1001807" cy="572427"/>
          </a:xfrm>
          <a:prstGeom prst="rect">
            <a:avLst/>
          </a:prstGeom>
          <a:noFill/>
        </p:spPr>
      </p:pic>
    </p:spTree>
    <p:extLst>
      <p:ext uri="{BB962C8B-B14F-4D97-AF65-F5344CB8AC3E}">
        <p14:creationId xmlns:p14="http://schemas.microsoft.com/office/powerpoint/2010/main" val="327652970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 id="2147483956" r:id="rId24"/>
    <p:sldLayoutId id="2147483957" r:id="rId25"/>
    <p:sldLayoutId id="2147483958" r:id="rId26"/>
    <p:sldLayoutId id="2147483959" r:id="rId27"/>
    <p:sldLayoutId id="2147483960" r:id="rId28"/>
    <p:sldLayoutId id="2147483961" r:id="rId29"/>
    <p:sldLayoutId id="2147483962" r:id="rId30"/>
  </p:sldLayoutIdLst>
  <p:txStyles>
    <p:titleStyle>
      <a:lvl1pPr algn="l" defTabSz="914269" rtl="0" eaLnBrk="1" latinLnBrk="0" hangingPunct="1">
        <a:spcBef>
          <a:spcPct val="0"/>
        </a:spcBef>
        <a:buNone/>
        <a:defRPr sz="2400" b="1" kern="1200" baseline="0">
          <a:solidFill>
            <a:schemeClr val="accent1"/>
          </a:solidFill>
          <a:latin typeface="+mj-lt"/>
          <a:ea typeface="+mj-ea"/>
          <a:cs typeface="+mj-cs"/>
        </a:defRPr>
      </a:lvl1pPr>
    </p:titleStyle>
    <p:bodyStyle>
      <a:lvl1pPr marL="0" indent="0" algn="l" defTabSz="914269" rtl="0" eaLnBrk="1" latinLnBrk="0" hangingPunct="1">
        <a:spcBef>
          <a:spcPts val="600"/>
        </a:spcBef>
        <a:buFont typeface="Arial" panose="020B0604020202020204" pitchFamily="34" charset="0"/>
        <a:buNone/>
        <a:defRPr sz="1600" b="1" kern="1200">
          <a:solidFill>
            <a:schemeClr val="accent1"/>
          </a:solidFill>
          <a:latin typeface="+mn-lt"/>
          <a:ea typeface="+mn-ea"/>
          <a:cs typeface="+mn-cs"/>
        </a:defRPr>
      </a:lvl1pPr>
      <a:lvl2pPr marL="0" indent="0" algn="l" defTabSz="914269" rtl="0" eaLnBrk="1" latinLnBrk="0" hangingPunct="1">
        <a:spcBef>
          <a:spcPts val="600"/>
        </a:spcBef>
        <a:buFont typeface="Open Sans" panose="020B0606030504020204" pitchFamily="34" charset="0"/>
        <a:buNone/>
        <a:defRPr sz="1600" kern="1200">
          <a:solidFill>
            <a:schemeClr val="accent1"/>
          </a:solidFill>
          <a:latin typeface="+mn-lt"/>
          <a:ea typeface="+mn-ea"/>
          <a:cs typeface="+mn-cs"/>
        </a:defRPr>
      </a:lvl2pPr>
      <a:lvl3pPr marL="252000" indent="-252000" algn="l" defTabSz="914269" rtl="0" eaLnBrk="1" latinLnBrk="0" hangingPunct="1">
        <a:spcBef>
          <a:spcPts val="0"/>
        </a:spcBef>
        <a:buFont typeface="Arial" panose="020B0604020202020204" pitchFamily="34" charset="0"/>
        <a:buChar char="—"/>
        <a:defRPr sz="1600" kern="1200">
          <a:solidFill>
            <a:schemeClr val="accent1"/>
          </a:solidFill>
          <a:latin typeface="+mn-lt"/>
          <a:ea typeface="+mn-ea"/>
          <a:cs typeface="+mn-cs"/>
        </a:defRPr>
      </a:lvl3pPr>
      <a:lvl4pPr marL="252000" indent="-144000" algn="l" defTabSz="914269" rtl="0" eaLnBrk="1" latinLnBrk="0" hangingPunct="1">
        <a:spcBef>
          <a:spcPts val="0"/>
        </a:spcBef>
        <a:buFont typeface="Open Sans" panose="020B0606030504020204" pitchFamily="34" charset="0"/>
        <a:buChar char="–"/>
        <a:defRPr sz="1600" kern="1200">
          <a:solidFill>
            <a:schemeClr val="accent1"/>
          </a:solidFill>
          <a:latin typeface="+mn-lt"/>
          <a:ea typeface="+mn-ea"/>
          <a:cs typeface="+mn-cs"/>
        </a:defRPr>
      </a:lvl4pPr>
      <a:lvl5pPr marL="0" indent="0" algn="l" defTabSz="914269" rtl="0" eaLnBrk="1" latinLnBrk="0" hangingPunct="1">
        <a:spcBef>
          <a:spcPts val="600"/>
        </a:spcBef>
        <a:spcAft>
          <a:spcPts val="0"/>
        </a:spcAft>
        <a:buFont typeface="Symbol" panose="05050102010706020507" pitchFamily="18" charset="2"/>
        <a:buNone/>
        <a:defRPr sz="1400" b="1" kern="1200" baseline="0">
          <a:solidFill>
            <a:schemeClr val="accent1"/>
          </a:solidFill>
          <a:latin typeface="+mn-lt"/>
          <a:ea typeface="+mn-ea"/>
          <a:cs typeface="+mn-cs"/>
        </a:defRPr>
      </a:lvl5pPr>
      <a:lvl6pPr marL="0" marR="0" indent="0" algn="l" defTabSz="914269" rtl="0" eaLnBrk="1" fontAlgn="auto" latinLnBrk="0" hangingPunct="1">
        <a:lnSpc>
          <a:spcPct val="100000"/>
        </a:lnSpc>
        <a:spcBef>
          <a:spcPts val="600"/>
        </a:spcBef>
        <a:spcAft>
          <a:spcPts val="0"/>
        </a:spcAft>
        <a:buClrTx/>
        <a:buSzTx/>
        <a:buFont typeface="Arial" panose="020B0604020202020204" pitchFamily="34" charset="0"/>
        <a:buNone/>
        <a:tabLst/>
        <a:defRPr sz="1400" b="0" kern="1200">
          <a:solidFill>
            <a:schemeClr val="accent1"/>
          </a:solidFill>
          <a:latin typeface="+mn-lt"/>
          <a:ea typeface="+mn-ea"/>
          <a:cs typeface="+mn-cs"/>
        </a:defRPr>
      </a:lvl6pPr>
      <a:lvl7pPr marL="252000" marR="0" indent="-252000" algn="l" defTabSz="914269" rtl="0" eaLnBrk="1" fontAlgn="auto" latinLnBrk="0" hangingPunct="1">
        <a:lnSpc>
          <a:spcPct val="100000"/>
        </a:lnSpc>
        <a:spcBef>
          <a:spcPts val="0"/>
        </a:spcBef>
        <a:spcAft>
          <a:spcPts val="0"/>
        </a:spcAft>
        <a:buClrTx/>
        <a:buSzTx/>
        <a:buFont typeface="Arial" panose="020B0604020202020204" pitchFamily="34" charset="0"/>
        <a:buChar char="—"/>
        <a:tabLst/>
        <a:defRPr lang="de-DE" sz="1400" kern="1200" dirty="0" smtClean="0">
          <a:solidFill>
            <a:schemeClr val="accent1"/>
          </a:solidFill>
          <a:latin typeface="+mn-lt"/>
          <a:ea typeface="+mn-ea"/>
          <a:cs typeface="+mn-cs"/>
        </a:defRPr>
      </a:lvl7pPr>
      <a:lvl8pPr marL="252000" marR="0" indent="-144000" algn="l" defTabSz="914269" rtl="0" eaLnBrk="1" fontAlgn="auto" latinLnBrk="0" hangingPunct="1">
        <a:lnSpc>
          <a:spcPct val="100000"/>
        </a:lnSpc>
        <a:spcBef>
          <a:spcPts val="0"/>
        </a:spcBef>
        <a:spcAft>
          <a:spcPts val="0"/>
        </a:spcAft>
        <a:buClrTx/>
        <a:buSzTx/>
        <a:buFont typeface="Open Sans" panose="020B0606030504020204" pitchFamily="34" charset="0"/>
        <a:buChar char="–"/>
        <a:tabLst/>
        <a:defRPr sz="1400" kern="1200">
          <a:solidFill>
            <a:schemeClr val="accent1"/>
          </a:solidFill>
          <a:latin typeface="+mn-lt"/>
          <a:ea typeface="+mn-ea"/>
          <a:cs typeface="+mn-cs"/>
        </a:defRPr>
      </a:lvl8pPr>
      <a:lvl9pPr marL="396000" marR="0" indent="-144000" algn="l" defTabSz="914269" rtl="0" eaLnBrk="1" fontAlgn="auto" latinLnBrk="0" hangingPunct="1">
        <a:lnSpc>
          <a:spcPct val="100000"/>
        </a:lnSpc>
        <a:spcBef>
          <a:spcPts val="0"/>
        </a:spcBef>
        <a:spcAft>
          <a:spcPts val="0"/>
        </a:spcAft>
        <a:buClrTx/>
        <a:buSzTx/>
        <a:buFont typeface="Wingdings" panose="05000000000000000000" pitchFamily="2" charset="2"/>
        <a:buChar char="§"/>
        <a:tabLst/>
        <a:defRPr sz="1400" kern="1200">
          <a:solidFill>
            <a:schemeClr val="accent1"/>
          </a:solidFill>
          <a:latin typeface="+mn-lt"/>
          <a:ea typeface="+mn-ea"/>
          <a:cs typeface="+mn-cs"/>
        </a:defRPr>
      </a:lvl9pPr>
    </p:bodyStyle>
    <p:otherStyle>
      <a:defPPr>
        <a:defRPr lang="de-DE"/>
      </a:defPPr>
      <a:lvl1pPr marL="0" algn="l" defTabSz="914269" rtl="0" eaLnBrk="1" latinLnBrk="0" hangingPunct="1">
        <a:defRPr sz="1800" kern="1200">
          <a:solidFill>
            <a:schemeClr val="tx1"/>
          </a:solidFill>
          <a:latin typeface="+mn-lt"/>
          <a:ea typeface="+mn-ea"/>
          <a:cs typeface="+mn-cs"/>
        </a:defRPr>
      </a:lvl1pPr>
      <a:lvl2pPr marL="457135" algn="l" defTabSz="914269" rtl="0" eaLnBrk="1" latinLnBrk="0" hangingPunct="1">
        <a:defRPr sz="1800" kern="1200">
          <a:solidFill>
            <a:schemeClr val="tx1"/>
          </a:solidFill>
          <a:latin typeface="+mn-lt"/>
          <a:ea typeface="+mn-ea"/>
          <a:cs typeface="+mn-cs"/>
        </a:defRPr>
      </a:lvl2pPr>
      <a:lvl3pPr marL="914269" algn="l" defTabSz="914269" rtl="0" eaLnBrk="1" latinLnBrk="0" hangingPunct="1">
        <a:defRPr sz="1800" kern="1200">
          <a:solidFill>
            <a:schemeClr val="tx1"/>
          </a:solidFill>
          <a:latin typeface="+mn-lt"/>
          <a:ea typeface="+mn-ea"/>
          <a:cs typeface="+mn-cs"/>
        </a:defRPr>
      </a:lvl3pPr>
      <a:lvl4pPr marL="1371402" algn="l" defTabSz="914269" rtl="0" eaLnBrk="1" latinLnBrk="0" hangingPunct="1">
        <a:defRPr sz="1800" kern="1200">
          <a:solidFill>
            <a:schemeClr val="tx1"/>
          </a:solidFill>
          <a:latin typeface="+mn-lt"/>
          <a:ea typeface="+mn-ea"/>
          <a:cs typeface="+mn-cs"/>
        </a:defRPr>
      </a:lvl4pPr>
      <a:lvl5pPr marL="1828534" algn="l" defTabSz="914269" rtl="0" eaLnBrk="1" latinLnBrk="0" hangingPunct="1">
        <a:defRPr sz="1800" kern="1200">
          <a:solidFill>
            <a:schemeClr val="tx1"/>
          </a:solidFill>
          <a:latin typeface="+mn-lt"/>
          <a:ea typeface="+mn-ea"/>
          <a:cs typeface="+mn-cs"/>
        </a:defRPr>
      </a:lvl5pPr>
      <a:lvl6pPr marL="2285670" algn="l" defTabSz="914269" rtl="0" eaLnBrk="1" latinLnBrk="0" hangingPunct="1">
        <a:defRPr sz="1800" kern="1200">
          <a:solidFill>
            <a:schemeClr val="tx1"/>
          </a:solidFill>
          <a:latin typeface="+mn-lt"/>
          <a:ea typeface="+mn-ea"/>
          <a:cs typeface="+mn-cs"/>
        </a:defRPr>
      </a:lvl6pPr>
      <a:lvl7pPr marL="2742803" algn="l" defTabSz="914269" rtl="0" eaLnBrk="1" latinLnBrk="0" hangingPunct="1">
        <a:defRPr sz="1800" kern="1200">
          <a:solidFill>
            <a:schemeClr val="tx1"/>
          </a:solidFill>
          <a:latin typeface="+mn-lt"/>
          <a:ea typeface="+mn-ea"/>
          <a:cs typeface="+mn-cs"/>
        </a:defRPr>
      </a:lvl7pPr>
      <a:lvl8pPr marL="3199936" algn="l" defTabSz="914269" rtl="0" eaLnBrk="1" latinLnBrk="0" hangingPunct="1">
        <a:defRPr sz="1800" kern="1200">
          <a:solidFill>
            <a:schemeClr val="tx1"/>
          </a:solidFill>
          <a:latin typeface="+mn-lt"/>
          <a:ea typeface="+mn-ea"/>
          <a:cs typeface="+mn-cs"/>
        </a:defRPr>
      </a:lvl8pPr>
      <a:lvl9pPr marL="3657070" algn="l" defTabSz="91426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992">
          <p15:clr>
            <a:srgbClr val="F26B43"/>
          </p15:clr>
        </p15:guide>
        <p15:guide id="7" pos="1120">
          <p15:clr>
            <a:srgbClr val="F26B43"/>
          </p15:clr>
        </p15:guide>
        <p15:guide id="8" pos="1676">
          <p15:clr>
            <a:srgbClr val="F26B43"/>
          </p15:clr>
        </p15:guide>
        <p15:guide id="9" pos="1556">
          <p15:clr>
            <a:srgbClr val="F26B43"/>
          </p15:clr>
        </p15:guide>
        <p15:guide id="10" pos="2252">
          <p15:clr>
            <a:srgbClr val="F26B43"/>
          </p15:clr>
        </p15:guide>
        <p15:guide id="11" pos="2128">
          <p15:clr>
            <a:srgbClr val="F26B43"/>
          </p15:clr>
        </p15:guide>
        <p15:guide id="16" pos="3824">
          <p15:clr>
            <a:srgbClr val="F26B43"/>
          </p15:clr>
        </p15:guide>
        <p15:guide id="17" pos="3948">
          <p15:clr>
            <a:srgbClr val="F26B43"/>
          </p15:clr>
        </p15:guide>
        <p15:guide id="20" pos="4384">
          <p15:clr>
            <a:srgbClr val="F26B43"/>
          </p15:clr>
        </p15:guide>
        <p15:guide id="21" pos="4508">
          <p15:clr>
            <a:srgbClr val="F26B43"/>
          </p15:clr>
        </p15:guide>
        <p15:guide id="22" pos="6788">
          <p15:clr>
            <a:srgbClr val="F26B43"/>
          </p15:clr>
        </p15:guide>
        <p15:guide id="23" pos="6656">
          <p15:clr>
            <a:srgbClr val="F26B43"/>
          </p15:clr>
        </p15:guide>
        <p15:guide id="24" pos="4960">
          <p15:clr>
            <a:srgbClr val="F26B43"/>
          </p15:clr>
        </p15:guide>
        <p15:guide id="25" pos="5084">
          <p15:clr>
            <a:srgbClr val="F26B43"/>
          </p15:clr>
        </p15:guide>
        <p15:guide id="30" orient="horz" pos="538">
          <p15:clr>
            <a:srgbClr val="F26B43"/>
          </p15:clr>
        </p15:guide>
        <p15:guide id="31" pos="551">
          <p15:clr>
            <a:srgbClr val="F26B43"/>
          </p15:clr>
        </p15:guide>
        <p15:guide id="39" pos="6085">
          <p15:clr>
            <a:srgbClr val="F26B43"/>
          </p15:clr>
        </p15:guide>
        <p15:guide id="40" pos="6216">
          <p15:clr>
            <a:srgbClr val="F26B43"/>
          </p15:clr>
        </p15:guide>
        <p15:guide id="41" pos="2692">
          <p15:clr>
            <a:srgbClr val="F26B43"/>
          </p15:clr>
        </p15:guide>
        <p15:guide id="42" pos="2808">
          <p15:clr>
            <a:srgbClr val="F26B43"/>
          </p15:clr>
        </p15:guide>
        <p15:guide id="43" pos="3260">
          <p15:clr>
            <a:srgbClr val="F26B43"/>
          </p15:clr>
        </p15:guide>
        <p15:guide id="44" pos="3380">
          <p15:clr>
            <a:srgbClr val="F26B43"/>
          </p15:clr>
        </p15:guide>
        <p15:guide id="50" pos="5520">
          <p15:clr>
            <a:srgbClr val="F26B43"/>
          </p15:clr>
        </p15:guide>
        <p15:guide id="52" orient="horz" pos="933">
          <p15:clr>
            <a:srgbClr val="F26B43"/>
          </p15:clr>
        </p15:guide>
        <p15:guide id="53" orient="horz" pos="759">
          <p15:clr>
            <a:srgbClr val="F26B43"/>
          </p15:clr>
        </p15:guide>
        <p15:guide id="58" orient="horz" pos="218">
          <p15:clr>
            <a:srgbClr val="F26B43"/>
          </p15:clr>
        </p15:guide>
        <p15:guide id="59" orient="horz" pos="3680">
          <p15:clr>
            <a:srgbClr val="F26B43"/>
          </p15:clr>
        </p15:guide>
        <p15:guide id="60" orient="horz" pos="3861">
          <p15:clr>
            <a:srgbClr val="F26B43"/>
          </p15:clr>
        </p15:guide>
        <p15:guide id="62" orient="horz" pos="2130">
          <p15:clr>
            <a:srgbClr val="F26B43"/>
          </p15:clr>
        </p15:guide>
        <p15:guide id="65" pos="5648">
          <p15:clr>
            <a:srgbClr val="F26B43"/>
          </p15:clr>
        </p15:guide>
        <p15:guide id="66" orient="horz" pos="649">
          <p15:clr>
            <a:srgbClr val="F26B43"/>
          </p15:clr>
        </p15:guide>
        <p15:guide id="67" pos="7216">
          <p15:clr>
            <a:srgbClr val="F26B43"/>
          </p15:clr>
        </p15:guide>
        <p15:guide id="69" orient="horz" pos="3988">
          <p15:clr>
            <a:srgbClr val="F26B43"/>
          </p15:clr>
        </p15:guide>
        <p15:guide id="70" orient="horz" pos="4196">
          <p15:clr>
            <a:srgbClr val="F26B43"/>
          </p15:clr>
        </p15:guide>
        <p15:guide id="71" pos="318">
          <p15:clr>
            <a:srgbClr val="F26B43"/>
          </p15:clr>
        </p15:guide>
        <p15:guide id="72" orient="horz" pos="411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74712" y="346075"/>
            <a:ext cx="10580687" cy="684213"/>
          </a:xfrm>
          <a:prstGeom prst="rect">
            <a:avLst/>
          </a:prstGeom>
          <a:ln>
            <a:noFill/>
          </a:ln>
        </p:spPr>
        <p:txBody>
          <a:bodyPr vert="horz" lIns="0" tIns="0" rIns="0" bIns="0" rtlCol="0" anchor="t" anchorCtr="0">
            <a:noAutofit/>
          </a:bodyPr>
          <a:lstStyle/>
          <a:p>
            <a:r>
              <a:rPr lang="de-DE" dirty="0"/>
              <a:t>Das ist eine Überschrift</a:t>
            </a:r>
            <a:br>
              <a:rPr lang="de-DE" dirty="0"/>
            </a:br>
            <a:r>
              <a:rPr lang="de-DE" dirty="0"/>
              <a:t>in zwei Zeilen</a:t>
            </a:r>
          </a:p>
        </p:txBody>
      </p:sp>
      <p:sp>
        <p:nvSpPr>
          <p:cNvPr id="3" name="Textplatzhalter 2"/>
          <p:cNvSpPr>
            <a:spLocks noGrp="1"/>
          </p:cNvSpPr>
          <p:nvPr>
            <p:ph type="body" idx="1"/>
          </p:nvPr>
        </p:nvSpPr>
        <p:spPr>
          <a:xfrm>
            <a:off x="874712" y="1481138"/>
            <a:ext cx="10580687" cy="4360861"/>
          </a:xfrm>
          <a:prstGeom prst="rect">
            <a:avLst/>
          </a:prstGeom>
          <a:ln>
            <a:noFill/>
          </a:ln>
        </p:spPr>
        <p:txBody>
          <a:bodyPr vert="horz" lIns="0" tIns="0" rIns="0" bIns="0" rtlCol="0">
            <a:noAutofit/>
          </a:bodyPr>
          <a:lstStyle/>
          <a:p>
            <a:pPr lvl="0"/>
            <a:r>
              <a:rPr lang="de-DE" dirty="0"/>
              <a:t>Erste Textebene (16pt bis Ebene 4)</a:t>
            </a:r>
          </a:p>
          <a:p>
            <a:pPr lvl="1"/>
            <a:r>
              <a:rPr lang="de-DE" dirty="0"/>
              <a:t>Zweite Textebene für Aufzählungen</a:t>
            </a:r>
          </a:p>
          <a:p>
            <a:pPr lvl="2"/>
            <a:r>
              <a:rPr lang="de-DE" dirty="0"/>
              <a:t>Dritte Textebene bei viel Text (14pt)</a:t>
            </a:r>
          </a:p>
          <a:p>
            <a:pPr lvl="3"/>
            <a:r>
              <a:rPr lang="de-DE" dirty="0"/>
              <a:t>Vierte Textebene für Aufzählungen bei viel Text</a:t>
            </a:r>
          </a:p>
          <a:p>
            <a:pPr lvl="4"/>
            <a:r>
              <a:rPr lang="de-DE" dirty="0"/>
              <a:t>Fünfte Ebene (nachfolgend alles 14 </a:t>
            </a:r>
            <a:r>
              <a:rPr lang="de-DE" dirty="0" err="1"/>
              <a:t>pt</a:t>
            </a:r>
            <a:r>
              <a:rPr lang="de-DE" dirty="0"/>
              <a:t>)</a:t>
            </a:r>
          </a:p>
          <a:p>
            <a:pPr lvl="5"/>
            <a:r>
              <a:rPr lang="de-DE" dirty="0"/>
              <a:t>Sechste Textebene für Aufzählungen bei viel Text</a:t>
            </a:r>
          </a:p>
          <a:p>
            <a:pPr lvl="6"/>
            <a:r>
              <a:rPr lang="de-DE" dirty="0"/>
              <a:t>Siebte Textebene für Aufzählungen bei viel Text</a:t>
            </a:r>
          </a:p>
          <a:p>
            <a:pPr lvl="7"/>
            <a:r>
              <a:rPr lang="de-DE" dirty="0"/>
              <a:t>Achte Textebene für Aufzählungen bei viel Text</a:t>
            </a:r>
          </a:p>
          <a:p>
            <a:pPr lvl="8"/>
            <a:r>
              <a:rPr lang="de-DE" dirty="0"/>
              <a:t>Neunte Textebene für Aufzählungen bei viel Text</a:t>
            </a:r>
          </a:p>
          <a:p>
            <a:pPr lvl="5"/>
            <a:endParaRPr lang="de-DE" dirty="0"/>
          </a:p>
        </p:txBody>
      </p:sp>
      <p:sp>
        <p:nvSpPr>
          <p:cNvPr id="12" name="Textfeld 11"/>
          <p:cNvSpPr txBox="1"/>
          <p:nvPr/>
        </p:nvSpPr>
        <p:spPr>
          <a:xfrm>
            <a:off x="7157720" y="6306444"/>
            <a:ext cx="704850" cy="369332"/>
          </a:xfrm>
          <a:prstGeom prst="rect">
            <a:avLst/>
          </a:prstGeom>
          <a:noFill/>
        </p:spPr>
        <p:txBody>
          <a:bodyPr wrap="square" lIns="0" tIns="0" rIns="0" bIns="0" rtlCol="0" anchor="b">
            <a:spAutoFit/>
          </a:bodyPr>
          <a:lstStyle/>
          <a:p>
            <a:pPr marL="0" marR="0" lvl="0" indent="0" algn="l" defTabSz="914269" rtl="0" eaLnBrk="1" fontAlgn="auto" latinLnBrk="0" hangingPunct="1">
              <a:lnSpc>
                <a:spcPct val="100000"/>
              </a:lnSpc>
              <a:spcBef>
                <a:spcPts val="0"/>
              </a:spcBef>
              <a:spcAft>
                <a:spcPts val="0"/>
              </a:spcAft>
              <a:buClrTx/>
              <a:buSzTx/>
              <a:buFontTx/>
              <a:buNone/>
              <a:tabLst/>
              <a:defRPr/>
            </a:pPr>
            <a:br>
              <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rPr>
            </a:br>
            <a:r>
              <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rPr>
              <a:t>Folie</a:t>
            </a:r>
            <a:r>
              <a:rPr lang="de-DE" sz="800" baseline="0" dirty="0">
                <a:solidFill>
                  <a:schemeClr val="tx2"/>
                </a:solidFill>
                <a:latin typeface="Open Sans" panose="020B0606030504020204" pitchFamily="34" charset="0"/>
                <a:ea typeface="Open Sans" panose="020B0606030504020204" pitchFamily="34" charset="0"/>
                <a:cs typeface="Open Sans" panose="020B0606030504020204" pitchFamily="34" charset="0"/>
              </a:rPr>
              <a:t> </a:t>
            </a:r>
            <a:fld id="{38F97D41-8991-4148-BA02-56FEE4AAF2CC}" type="slidenum">
              <a:rPr lang="de-DE" sz="800" baseline="0" smtClean="0">
                <a:solidFill>
                  <a:schemeClr val="tx2"/>
                </a:solidFill>
                <a:latin typeface="Open Sans" panose="020B0606030504020204" pitchFamily="34" charset="0"/>
                <a:ea typeface="Open Sans" panose="020B0606030504020204" pitchFamily="34" charset="0"/>
                <a:cs typeface="Open Sans" panose="020B0606030504020204" pitchFamily="34" charset="0"/>
              </a:rPr>
              <a:pPr marL="0" marR="0" lvl="0" indent="0" algn="l" defTabSz="914269" rtl="0" eaLnBrk="1" fontAlgn="auto" latinLnBrk="0" hangingPunct="1">
                <a:lnSpc>
                  <a:spcPct val="100000"/>
                </a:lnSpc>
                <a:spcBef>
                  <a:spcPts val="0"/>
                </a:spcBef>
                <a:spcAft>
                  <a:spcPts val="0"/>
                </a:spcAft>
                <a:buClrTx/>
                <a:buSzTx/>
                <a:buFontTx/>
                <a:buNone/>
                <a:tabLst/>
                <a:defRPr/>
              </a:pPr>
              <a:t>‹Nr.›</a:t>
            </a:fld>
            <a:endParaRPr lang="de-DE" sz="800" baseline="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269" rtl="0" eaLnBrk="1" fontAlgn="auto" latinLnBrk="0" hangingPunct="1">
              <a:lnSpc>
                <a:spcPct val="100000"/>
              </a:lnSpc>
              <a:spcBef>
                <a:spcPts val="0"/>
              </a:spcBef>
              <a:spcAft>
                <a:spcPts val="0"/>
              </a:spcAft>
              <a:buClrTx/>
              <a:buSzTx/>
              <a:buFontTx/>
              <a:buNone/>
              <a:tabLst/>
              <a:defRPr/>
            </a:pPr>
            <a:endParaRPr lang="de-DE" sz="80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Grafik 9">
            <a:extLst>
              <a:ext uri="{FF2B5EF4-FFF2-40B4-BE49-F238E27FC236}">
                <a16:creationId xmlns:a16="http://schemas.microsoft.com/office/drawing/2014/main" id="{A81AAD25-E347-40BF-8020-7DE0579DAA15}"/>
              </a:ext>
            </a:extLst>
          </p:cNvPr>
          <p:cNvPicPr>
            <a:picLocks noChangeAspect="1"/>
          </p:cNvPicPr>
          <p:nvPr userDrawn="1"/>
        </p:nvPicPr>
        <p:blipFill>
          <a:blip r:embed="rId32">
            <a:extLst>
              <a:ext uri="{28A0092B-C50C-407E-A947-70E740481C1C}">
                <a14:useLocalDpi xmlns:a14="http://schemas.microsoft.com/office/drawing/2010/main" val="0"/>
              </a:ext>
            </a:extLst>
          </a:blip>
          <a:srcRect/>
          <a:stretch/>
        </p:blipFill>
        <p:spPr>
          <a:xfrm>
            <a:off x="8046204" y="6360098"/>
            <a:ext cx="940390" cy="324000"/>
          </a:xfrm>
          <a:prstGeom prst="rect">
            <a:avLst/>
          </a:prstGeom>
        </p:spPr>
      </p:pic>
      <p:pic>
        <p:nvPicPr>
          <p:cNvPr id="11" name="Grafik 10">
            <a:extLst>
              <a:ext uri="{FF2B5EF4-FFF2-40B4-BE49-F238E27FC236}">
                <a16:creationId xmlns:a16="http://schemas.microsoft.com/office/drawing/2014/main" id="{3C194026-96FE-447F-B595-A4E7CEC971E8}"/>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9235787" y="6302722"/>
            <a:ext cx="1199253" cy="428592"/>
          </a:xfrm>
          <a:prstGeom prst="rect">
            <a:avLst/>
          </a:prstGeom>
        </p:spPr>
      </p:pic>
      <p:pic>
        <p:nvPicPr>
          <p:cNvPr id="14" name="Picture 2">
            <a:extLst>
              <a:ext uri="{FF2B5EF4-FFF2-40B4-BE49-F238E27FC236}">
                <a16:creationId xmlns:a16="http://schemas.microsoft.com/office/drawing/2014/main" id="{AFC9B052-2DE5-4B06-A7A6-2A35D3DE7111}"/>
              </a:ext>
            </a:extLst>
          </p:cNvPr>
          <p:cNvPicPr>
            <a:picLocks noChangeAspect="1" noChangeArrowheads="1"/>
          </p:cNvPicPr>
          <p:nvPr userDrawn="1"/>
        </p:nvPicPr>
        <p:blipFill>
          <a:blip r:embed="rId34">
            <a:extLst>
              <a:ext uri="{28A0092B-C50C-407E-A947-70E740481C1C}">
                <a14:useLocalDpi xmlns:a14="http://schemas.microsoft.com/office/drawing/2010/main" val="0"/>
              </a:ext>
            </a:extLst>
          </a:blip>
          <a:srcRect/>
          <a:stretch/>
        </p:blipFill>
        <p:spPr bwMode="auto">
          <a:xfrm>
            <a:off x="10634510" y="6338282"/>
            <a:ext cx="1181546" cy="322956"/>
          </a:xfrm>
          <a:prstGeom prst="rect">
            <a:avLst/>
          </a:prstGeom>
          <a:noFill/>
          <a:extLst>
            <a:ext uri="{909E8E84-426E-40DD-AFC4-6F175D3DCCD1}">
              <a14:hiddenFill xmlns:a14="http://schemas.microsoft.com/office/drawing/2010/main">
                <a:solidFill>
                  <a:srgbClr val="FFFFFF"/>
                </a:solidFill>
              </a14:hiddenFill>
            </a:ext>
          </a:extLst>
        </p:spPr>
      </p:pic>
      <p:pic>
        <p:nvPicPr>
          <p:cNvPr id="15" name="Grafik 14">
            <a:extLst>
              <a:ext uri="{FF2B5EF4-FFF2-40B4-BE49-F238E27FC236}">
                <a16:creationId xmlns:a16="http://schemas.microsoft.com/office/drawing/2014/main" id="{E99EFEEE-47EC-4381-A236-3FD3D7E4B90C}"/>
              </a:ext>
            </a:extLst>
          </p:cNvPr>
          <p:cNvPicPr>
            <a:picLocks noChangeAspect="1"/>
          </p:cNvPicPr>
          <p:nvPr userDrawn="1"/>
        </p:nvPicPr>
        <p:blipFill>
          <a:blip r:embed="rId35">
            <a:extLst>
              <a:ext uri="{28A0092B-C50C-407E-A947-70E740481C1C}">
                <a14:useLocalDpi xmlns:a14="http://schemas.microsoft.com/office/drawing/2010/main" val="0"/>
              </a:ext>
            </a:extLst>
          </a:blip>
          <a:srcRect/>
          <a:stretch>
            <a:fillRect/>
          </a:stretch>
        </p:blipFill>
        <p:spPr bwMode="auto">
          <a:xfrm>
            <a:off x="550837" y="6180350"/>
            <a:ext cx="1001807" cy="572427"/>
          </a:xfrm>
          <a:prstGeom prst="rect">
            <a:avLst/>
          </a:prstGeom>
          <a:noFill/>
        </p:spPr>
      </p:pic>
    </p:spTree>
    <p:extLst>
      <p:ext uri="{BB962C8B-B14F-4D97-AF65-F5344CB8AC3E}">
        <p14:creationId xmlns:p14="http://schemas.microsoft.com/office/powerpoint/2010/main" val="264707119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 id="2147483977" r:id="rId14"/>
    <p:sldLayoutId id="2147483978" r:id="rId15"/>
    <p:sldLayoutId id="2147483979" r:id="rId16"/>
    <p:sldLayoutId id="2147483980" r:id="rId17"/>
    <p:sldLayoutId id="2147483981" r:id="rId18"/>
    <p:sldLayoutId id="2147483982" r:id="rId19"/>
    <p:sldLayoutId id="2147483983" r:id="rId20"/>
    <p:sldLayoutId id="2147483984" r:id="rId21"/>
    <p:sldLayoutId id="2147483985" r:id="rId22"/>
    <p:sldLayoutId id="2147483986" r:id="rId23"/>
    <p:sldLayoutId id="2147483987" r:id="rId24"/>
    <p:sldLayoutId id="2147483988" r:id="rId25"/>
    <p:sldLayoutId id="2147483989" r:id="rId26"/>
    <p:sldLayoutId id="2147483990" r:id="rId27"/>
    <p:sldLayoutId id="2147483991" r:id="rId28"/>
    <p:sldLayoutId id="2147483992" r:id="rId29"/>
    <p:sldLayoutId id="2147483993" r:id="rId30"/>
  </p:sldLayoutIdLst>
  <p:txStyles>
    <p:titleStyle>
      <a:lvl1pPr algn="l" defTabSz="914269" rtl="0" eaLnBrk="1" latinLnBrk="0" hangingPunct="1">
        <a:spcBef>
          <a:spcPct val="0"/>
        </a:spcBef>
        <a:buNone/>
        <a:defRPr sz="2400" b="1" kern="1200" baseline="0">
          <a:solidFill>
            <a:schemeClr val="accent1"/>
          </a:solidFill>
          <a:latin typeface="+mj-lt"/>
          <a:ea typeface="+mj-ea"/>
          <a:cs typeface="+mj-cs"/>
        </a:defRPr>
      </a:lvl1pPr>
    </p:titleStyle>
    <p:bodyStyle>
      <a:lvl1pPr marL="0" indent="0" algn="l" defTabSz="914269" rtl="0" eaLnBrk="1" latinLnBrk="0" hangingPunct="1">
        <a:spcBef>
          <a:spcPts val="600"/>
        </a:spcBef>
        <a:buFont typeface="Arial" panose="020B0604020202020204" pitchFamily="34" charset="0"/>
        <a:buNone/>
        <a:defRPr sz="1600" b="1" kern="1200">
          <a:solidFill>
            <a:schemeClr val="accent1"/>
          </a:solidFill>
          <a:latin typeface="+mn-lt"/>
          <a:ea typeface="+mn-ea"/>
          <a:cs typeface="+mn-cs"/>
        </a:defRPr>
      </a:lvl1pPr>
      <a:lvl2pPr marL="0" indent="0" algn="l" defTabSz="914269" rtl="0" eaLnBrk="1" latinLnBrk="0" hangingPunct="1">
        <a:spcBef>
          <a:spcPts val="600"/>
        </a:spcBef>
        <a:buFont typeface="Open Sans" panose="020B0606030504020204" pitchFamily="34" charset="0"/>
        <a:buNone/>
        <a:defRPr sz="1600" kern="1200">
          <a:solidFill>
            <a:schemeClr val="accent1"/>
          </a:solidFill>
          <a:latin typeface="+mn-lt"/>
          <a:ea typeface="+mn-ea"/>
          <a:cs typeface="+mn-cs"/>
        </a:defRPr>
      </a:lvl2pPr>
      <a:lvl3pPr marL="252000" indent="-252000" algn="l" defTabSz="914269" rtl="0" eaLnBrk="1" latinLnBrk="0" hangingPunct="1">
        <a:spcBef>
          <a:spcPts val="0"/>
        </a:spcBef>
        <a:buFont typeface="Arial" panose="020B0604020202020204" pitchFamily="34" charset="0"/>
        <a:buChar char="—"/>
        <a:defRPr sz="1600" kern="1200">
          <a:solidFill>
            <a:schemeClr val="accent1"/>
          </a:solidFill>
          <a:latin typeface="+mn-lt"/>
          <a:ea typeface="+mn-ea"/>
          <a:cs typeface="+mn-cs"/>
        </a:defRPr>
      </a:lvl3pPr>
      <a:lvl4pPr marL="252000" indent="-144000" algn="l" defTabSz="914269" rtl="0" eaLnBrk="1" latinLnBrk="0" hangingPunct="1">
        <a:spcBef>
          <a:spcPts val="0"/>
        </a:spcBef>
        <a:buFont typeface="Open Sans" panose="020B0606030504020204" pitchFamily="34" charset="0"/>
        <a:buChar char="–"/>
        <a:defRPr sz="1600" kern="1200">
          <a:solidFill>
            <a:schemeClr val="accent1"/>
          </a:solidFill>
          <a:latin typeface="+mn-lt"/>
          <a:ea typeface="+mn-ea"/>
          <a:cs typeface="+mn-cs"/>
        </a:defRPr>
      </a:lvl4pPr>
      <a:lvl5pPr marL="0" indent="0" algn="l" defTabSz="914269" rtl="0" eaLnBrk="1" latinLnBrk="0" hangingPunct="1">
        <a:spcBef>
          <a:spcPts val="600"/>
        </a:spcBef>
        <a:spcAft>
          <a:spcPts val="0"/>
        </a:spcAft>
        <a:buFont typeface="Symbol" panose="05050102010706020507" pitchFamily="18" charset="2"/>
        <a:buNone/>
        <a:defRPr sz="1400" b="1" kern="1200" baseline="0">
          <a:solidFill>
            <a:schemeClr val="accent1"/>
          </a:solidFill>
          <a:latin typeface="+mn-lt"/>
          <a:ea typeface="+mn-ea"/>
          <a:cs typeface="+mn-cs"/>
        </a:defRPr>
      </a:lvl5pPr>
      <a:lvl6pPr marL="0" marR="0" indent="0" algn="l" defTabSz="914269" rtl="0" eaLnBrk="1" fontAlgn="auto" latinLnBrk="0" hangingPunct="1">
        <a:lnSpc>
          <a:spcPct val="100000"/>
        </a:lnSpc>
        <a:spcBef>
          <a:spcPts val="600"/>
        </a:spcBef>
        <a:spcAft>
          <a:spcPts val="0"/>
        </a:spcAft>
        <a:buClrTx/>
        <a:buSzTx/>
        <a:buFont typeface="Arial" panose="020B0604020202020204" pitchFamily="34" charset="0"/>
        <a:buNone/>
        <a:tabLst/>
        <a:defRPr sz="1400" b="0" kern="1200">
          <a:solidFill>
            <a:schemeClr val="accent1"/>
          </a:solidFill>
          <a:latin typeface="+mn-lt"/>
          <a:ea typeface="+mn-ea"/>
          <a:cs typeface="+mn-cs"/>
        </a:defRPr>
      </a:lvl6pPr>
      <a:lvl7pPr marL="252000" marR="0" indent="-252000" algn="l" defTabSz="914269" rtl="0" eaLnBrk="1" fontAlgn="auto" latinLnBrk="0" hangingPunct="1">
        <a:lnSpc>
          <a:spcPct val="100000"/>
        </a:lnSpc>
        <a:spcBef>
          <a:spcPts val="0"/>
        </a:spcBef>
        <a:spcAft>
          <a:spcPts val="0"/>
        </a:spcAft>
        <a:buClrTx/>
        <a:buSzTx/>
        <a:buFont typeface="Arial" panose="020B0604020202020204" pitchFamily="34" charset="0"/>
        <a:buChar char="—"/>
        <a:tabLst/>
        <a:defRPr lang="de-DE" sz="1400" kern="1200" dirty="0" smtClean="0">
          <a:solidFill>
            <a:schemeClr val="accent1"/>
          </a:solidFill>
          <a:latin typeface="+mn-lt"/>
          <a:ea typeface="+mn-ea"/>
          <a:cs typeface="+mn-cs"/>
        </a:defRPr>
      </a:lvl7pPr>
      <a:lvl8pPr marL="252000" marR="0" indent="-144000" algn="l" defTabSz="914269" rtl="0" eaLnBrk="1" fontAlgn="auto" latinLnBrk="0" hangingPunct="1">
        <a:lnSpc>
          <a:spcPct val="100000"/>
        </a:lnSpc>
        <a:spcBef>
          <a:spcPts val="0"/>
        </a:spcBef>
        <a:spcAft>
          <a:spcPts val="0"/>
        </a:spcAft>
        <a:buClrTx/>
        <a:buSzTx/>
        <a:buFont typeface="Open Sans" panose="020B0606030504020204" pitchFamily="34" charset="0"/>
        <a:buChar char="–"/>
        <a:tabLst/>
        <a:defRPr sz="1400" kern="1200">
          <a:solidFill>
            <a:schemeClr val="accent1"/>
          </a:solidFill>
          <a:latin typeface="+mn-lt"/>
          <a:ea typeface="+mn-ea"/>
          <a:cs typeface="+mn-cs"/>
        </a:defRPr>
      </a:lvl8pPr>
      <a:lvl9pPr marL="396000" marR="0" indent="-144000" algn="l" defTabSz="914269" rtl="0" eaLnBrk="1" fontAlgn="auto" latinLnBrk="0" hangingPunct="1">
        <a:lnSpc>
          <a:spcPct val="100000"/>
        </a:lnSpc>
        <a:spcBef>
          <a:spcPts val="0"/>
        </a:spcBef>
        <a:spcAft>
          <a:spcPts val="0"/>
        </a:spcAft>
        <a:buClrTx/>
        <a:buSzTx/>
        <a:buFont typeface="Wingdings" panose="05000000000000000000" pitchFamily="2" charset="2"/>
        <a:buChar char="§"/>
        <a:tabLst/>
        <a:defRPr sz="1400" kern="1200">
          <a:solidFill>
            <a:schemeClr val="accent1"/>
          </a:solidFill>
          <a:latin typeface="+mn-lt"/>
          <a:ea typeface="+mn-ea"/>
          <a:cs typeface="+mn-cs"/>
        </a:defRPr>
      </a:lvl9pPr>
    </p:bodyStyle>
    <p:otherStyle>
      <a:defPPr>
        <a:defRPr lang="de-DE"/>
      </a:defPPr>
      <a:lvl1pPr marL="0" algn="l" defTabSz="914269" rtl="0" eaLnBrk="1" latinLnBrk="0" hangingPunct="1">
        <a:defRPr sz="1800" kern="1200">
          <a:solidFill>
            <a:schemeClr val="tx1"/>
          </a:solidFill>
          <a:latin typeface="+mn-lt"/>
          <a:ea typeface="+mn-ea"/>
          <a:cs typeface="+mn-cs"/>
        </a:defRPr>
      </a:lvl1pPr>
      <a:lvl2pPr marL="457135" algn="l" defTabSz="914269" rtl="0" eaLnBrk="1" latinLnBrk="0" hangingPunct="1">
        <a:defRPr sz="1800" kern="1200">
          <a:solidFill>
            <a:schemeClr val="tx1"/>
          </a:solidFill>
          <a:latin typeface="+mn-lt"/>
          <a:ea typeface="+mn-ea"/>
          <a:cs typeface="+mn-cs"/>
        </a:defRPr>
      </a:lvl2pPr>
      <a:lvl3pPr marL="914269" algn="l" defTabSz="914269" rtl="0" eaLnBrk="1" latinLnBrk="0" hangingPunct="1">
        <a:defRPr sz="1800" kern="1200">
          <a:solidFill>
            <a:schemeClr val="tx1"/>
          </a:solidFill>
          <a:latin typeface="+mn-lt"/>
          <a:ea typeface="+mn-ea"/>
          <a:cs typeface="+mn-cs"/>
        </a:defRPr>
      </a:lvl3pPr>
      <a:lvl4pPr marL="1371402" algn="l" defTabSz="914269" rtl="0" eaLnBrk="1" latinLnBrk="0" hangingPunct="1">
        <a:defRPr sz="1800" kern="1200">
          <a:solidFill>
            <a:schemeClr val="tx1"/>
          </a:solidFill>
          <a:latin typeface="+mn-lt"/>
          <a:ea typeface="+mn-ea"/>
          <a:cs typeface="+mn-cs"/>
        </a:defRPr>
      </a:lvl4pPr>
      <a:lvl5pPr marL="1828534" algn="l" defTabSz="914269" rtl="0" eaLnBrk="1" latinLnBrk="0" hangingPunct="1">
        <a:defRPr sz="1800" kern="1200">
          <a:solidFill>
            <a:schemeClr val="tx1"/>
          </a:solidFill>
          <a:latin typeface="+mn-lt"/>
          <a:ea typeface="+mn-ea"/>
          <a:cs typeface="+mn-cs"/>
        </a:defRPr>
      </a:lvl5pPr>
      <a:lvl6pPr marL="2285670" algn="l" defTabSz="914269" rtl="0" eaLnBrk="1" latinLnBrk="0" hangingPunct="1">
        <a:defRPr sz="1800" kern="1200">
          <a:solidFill>
            <a:schemeClr val="tx1"/>
          </a:solidFill>
          <a:latin typeface="+mn-lt"/>
          <a:ea typeface="+mn-ea"/>
          <a:cs typeface="+mn-cs"/>
        </a:defRPr>
      </a:lvl6pPr>
      <a:lvl7pPr marL="2742803" algn="l" defTabSz="914269" rtl="0" eaLnBrk="1" latinLnBrk="0" hangingPunct="1">
        <a:defRPr sz="1800" kern="1200">
          <a:solidFill>
            <a:schemeClr val="tx1"/>
          </a:solidFill>
          <a:latin typeface="+mn-lt"/>
          <a:ea typeface="+mn-ea"/>
          <a:cs typeface="+mn-cs"/>
        </a:defRPr>
      </a:lvl7pPr>
      <a:lvl8pPr marL="3199936" algn="l" defTabSz="914269" rtl="0" eaLnBrk="1" latinLnBrk="0" hangingPunct="1">
        <a:defRPr sz="1800" kern="1200">
          <a:solidFill>
            <a:schemeClr val="tx1"/>
          </a:solidFill>
          <a:latin typeface="+mn-lt"/>
          <a:ea typeface="+mn-ea"/>
          <a:cs typeface="+mn-cs"/>
        </a:defRPr>
      </a:lvl8pPr>
      <a:lvl9pPr marL="3657070" algn="l" defTabSz="91426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992">
          <p15:clr>
            <a:srgbClr val="F26B43"/>
          </p15:clr>
        </p15:guide>
        <p15:guide id="7" pos="1120">
          <p15:clr>
            <a:srgbClr val="F26B43"/>
          </p15:clr>
        </p15:guide>
        <p15:guide id="8" pos="1676">
          <p15:clr>
            <a:srgbClr val="F26B43"/>
          </p15:clr>
        </p15:guide>
        <p15:guide id="9" pos="1556">
          <p15:clr>
            <a:srgbClr val="F26B43"/>
          </p15:clr>
        </p15:guide>
        <p15:guide id="10" pos="2252">
          <p15:clr>
            <a:srgbClr val="F26B43"/>
          </p15:clr>
        </p15:guide>
        <p15:guide id="11" pos="2128">
          <p15:clr>
            <a:srgbClr val="F26B43"/>
          </p15:clr>
        </p15:guide>
        <p15:guide id="16" pos="3824">
          <p15:clr>
            <a:srgbClr val="F26B43"/>
          </p15:clr>
        </p15:guide>
        <p15:guide id="17" pos="3948">
          <p15:clr>
            <a:srgbClr val="F26B43"/>
          </p15:clr>
        </p15:guide>
        <p15:guide id="20" pos="4384">
          <p15:clr>
            <a:srgbClr val="F26B43"/>
          </p15:clr>
        </p15:guide>
        <p15:guide id="21" pos="4508">
          <p15:clr>
            <a:srgbClr val="F26B43"/>
          </p15:clr>
        </p15:guide>
        <p15:guide id="22" pos="6788">
          <p15:clr>
            <a:srgbClr val="F26B43"/>
          </p15:clr>
        </p15:guide>
        <p15:guide id="23" pos="6656">
          <p15:clr>
            <a:srgbClr val="F26B43"/>
          </p15:clr>
        </p15:guide>
        <p15:guide id="24" pos="4960">
          <p15:clr>
            <a:srgbClr val="F26B43"/>
          </p15:clr>
        </p15:guide>
        <p15:guide id="25" pos="5084">
          <p15:clr>
            <a:srgbClr val="F26B43"/>
          </p15:clr>
        </p15:guide>
        <p15:guide id="30" orient="horz" pos="538">
          <p15:clr>
            <a:srgbClr val="F26B43"/>
          </p15:clr>
        </p15:guide>
        <p15:guide id="31" pos="551">
          <p15:clr>
            <a:srgbClr val="F26B43"/>
          </p15:clr>
        </p15:guide>
        <p15:guide id="39" pos="6085">
          <p15:clr>
            <a:srgbClr val="F26B43"/>
          </p15:clr>
        </p15:guide>
        <p15:guide id="40" pos="6216">
          <p15:clr>
            <a:srgbClr val="F26B43"/>
          </p15:clr>
        </p15:guide>
        <p15:guide id="41" pos="2692">
          <p15:clr>
            <a:srgbClr val="F26B43"/>
          </p15:clr>
        </p15:guide>
        <p15:guide id="42" pos="2808">
          <p15:clr>
            <a:srgbClr val="F26B43"/>
          </p15:clr>
        </p15:guide>
        <p15:guide id="43" pos="3260">
          <p15:clr>
            <a:srgbClr val="F26B43"/>
          </p15:clr>
        </p15:guide>
        <p15:guide id="44" pos="3380">
          <p15:clr>
            <a:srgbClr val="F26B43"/>
          </p15:clr>
        </p15:guide>
        <p15:guide id="50" pos="5520">
          <p15:clr>
            <a:srgbClr val="F26B43"/>
          </p15:clr>
        </p15:guide>
        <p15:guide id="52" orient="horz" pos="933">
          <p15:clr>
            <a:srgbClr val="F26B43"/>
          </p15:clr>
        </p15:guide>
        <p15:guide id="53" orient="horz" pos="759">
          <p15:clr>
            <a:srgbClr val="F26B43"/>
          </p15:clr>
        </p15:guide>
        <p15:guide id="58" orient="horz" pos="218">
          <p15:clr>
            <a:srgbClr val="F26B43"/>
          </p15:clr>
        </p15:guide>
        <p15:guide id="59" orient="horz" pos="3680">
          <p15:clr>
            <a:srgbClr val="F26B43"/>
          </p15:clr>
        </p15:guide>
        <p15:guide id="60" orient="horz" pos="3861">
          <p15:clr>
            <a:srgbClr val="F26B43"/>
          </p15:clr>
        </p15:guide>
        <p15:guide id="62" orient="horz" pos="2130">
          <p15:clr>
            <a:srgbClr val="F26B43"/>
          </p15:clr>
        </p15:guide>
        <p15:guide id="65" pos="5648">
          <p15:clr>
            <a:srgbClr val="F26B43"/>
          </p15:clr>
        </p15:guide>
        <p15:guide id="66" orient="horz" pos="649">
          <p15:clr>
            <a:srgbClr val="F26B43"/>
          </p15:clr>
        </p15:guide>
        <p15:guide id="67" pos="7216">
          <p15:clr>
            <a:srgbClr val="F26B43"/>
          </p15:clr>
        </p15:guide>
        <p15:guide id="69" orient="horz" pos="3988">
          <p15:clr>
            <a:srgbClr val="F26B43"/>
          </p15:clr>
        </p15:guide>
        <p15:guide id="70" orient="horz" pos="4196">
          <p15:clr>
            <a:srgbClr val="F26B43"/>
          </p15:clr>
        </p15:guide>
        <p15:guide id="71" pos="318">
          <p15:clr>
            <a:srgbClr val="F26B43"/>
          </p15:clr>
        </p15:guide>
        <p15:guide id="72" orient="horz" pos="41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it.ly/menti-ds1"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PSshTCmTrDo"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3s2bPNzOlFM"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www.bit.ly/menti-ds1"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hyperlink" Target="http://www.bit.ly/menti-ds2"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0.png"/><Relationship Id="rId4" Type="http://schemas.openxmlformats.org/officeDocument/2006/relationships/hyperlink" Target="https://www.youtube.com/watch?v=7HX-fF1YH3Q"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bitYXYlmT2Y"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customXml" Target="../ink/ink2.xml"/><Relationship Id="rId5" Type="http://schemas.openxmlformats.org/officeDocument/2006/relationships/image" Target="../media/image24.png"/><Relationship Id="rId4" Type="http://schemas.openxmlformats.org/officeDocument/2006/relationships/customXml" Target="../ink/ink1.xml"/></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customXml" Target="../ink/ink3.xml"/><Relationship Id="rId7" Type="http://schemas.openxmlformats.org/officeDocument/2006/relationships/customXml" Target="../ink/ink5.xml"/><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customXml" Target="../ink/ink4.xml"/><Relationship Id="rId5"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4.xml"/><Relationship Id="rId5" Type="http://schemas.openxmlformats.org/officeDocument/2006/relationships/image" Target="../media/image29.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www.publicdomainpictures.net/pictures/340000/velka/darts-board-1588674026hec.jpg"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hyperlink" Target="https://commons.wikimedia.org/wiki/File:Ziehung_der_Lottozahlen,_Ziehungsger%C3%A4t_im_Main_Tower.jpg" TargetMode="External"/><Relationship Id="rId2" Type="http://schemas.openxmlformats.org/officeDocument/2006/relationships/image" Target="../media/image31.jpg"/><Relationship Id="rId1" Type="http://schemas.openxmlformats.org/officeDocument/2006/relationships/slideLayout" Target="../slideLayouts/slideLayout13.xml"/><Relationship Id="rId4" Type="http://schemas.openxmlformats.org/officeDocument/2006/relationships/hyperlink" Target="https://meteoalemania-austria.blogspot.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Layout" Target="../slideLayouts/slideLayout50.xml"/><Relationship Id="rId6" Type="http://schemas.openxmlformats.org/officeDocument/2006/relationships/image" Target="../media/image40.png"/><Relationship Id="rId5" Type="http://schemas.openxmlformats.org/officeDocument/2006/relationships/image" Target="../media/image39.jp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hyperlink" Target="http://www.bit.ly/menti-ds3" TargetMode="Externa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0.xml"/><Relationship Id="rId5" Type="http://schemas.openxmlformats.org/officeDocument/2006/relationships/image" Target="../media/image48.png"/><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hyperlink" Target="https://www.youtube.com/watch?v=Wj9OxuzLUg4" TargetMode="External"/><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0.jpg"/><Relationship Id="rId7" Type="http://schemas.openxmlformats.org/officeDocument/2006/relationships/image" Target="../media/image66.png"/><Relationship Id="rId2" Type="http://schemas.openxmlformats.org/officeDocument/2006/relationships/image" Target="../media/image49.jpg"/><Relationship Id="rId1" Type="http://schemas.openxmlformats.org/officeDocument/2006/relationships/slideLayout" Target="../slideLayouts/slideLayout50.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8.png"/></Relationships>
</file>

<file path=ppt/slides/_rels/slide52.xml.rels><?xml version="1.0" encoding="UTF-8" standalone="yes"?>
<Relationships xmlns="http://schemas.openxmlformats.org/package/2006/relationships"><Relationship Id="rId2" Type="http://schemas.openxmlformats.org/officeDocument/2006/relationships/hyperlink" Target="https://www.youtube.com/watch?v=lGzE6lqmp0U" TargetMode="External"/><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0.xml"/><Relationship Id="rId4" Type="http://schemas.openxmlformats.org/officeDocument/2006/relationships/image" Target="../media/image53.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4.png"/><Relationship Id="rId1" Type="http://schemas.openxmlformats.org/officeDocument/2006/relationships/slideLayout" Target="../slideLayouts/slideLayout80.xml"/><Relationship Id="rId4" Type="http://schemas.openxmlformats.org/officeDocument/2006/relationships/image" Target="../media/image31.jpg"/></Relationships>
</file>

<file path=ppt/slides/_rels/slide55.xml.rels><?xml version="1.0" encoding="UTF-8" standalone="yes"?>
<Relationships xmlns="http://schemas.openxmlformats.org/package/2006/relationships"><Relationship Id="rId2" Type="http://schemas.openxmlformats.org/officeDocument/2006/relationships/hyperlink" Target="https://www.youtube.com/watch?v=hlHGRHTaivU" TargetMode="External"/><Relationship Id="rId1" Type="http://schemas.openxmlformats.org/officeDocument/2006/relationships/slideLayout" Target="../slideLayouts/slideLayout8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0.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480.png"/><Relationship Id="rId1" Type="http://schemas.openxmlformats.org/officeDocument/2006/relationships/slideLayout" Target="../slideLayouts/slideLayout81.xml"/><Relationship Id="rId4" Type="http://schemas.openxmlformats.org/officeDocument/2006/relationships/image" Target="../media/image5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0.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0.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0.xml"/></Relationships>
</file>

<file path=ppt/slides/_rels/slide6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0.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80.xml"/></Relationships>
</file>

<file path=ppt/slides/_rels/slide6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0.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0.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0.xml"/></Relationships>
</file>

<file path=ppt/slides/_rels/slide69.xml.rels><?xml version="1.0" encoding="UTF-8" standalone="yes"?>
<Relationships xmlns="http://schemas.openxmlformats.org/package/2006/relationships"><Relationship Id="rId2" Type="http://schemas.openxmlformats.org/officeDocument/2006/relationships/hyperlink" Target="https://www.milq.info/data/_uploaded/Lehrgang/milq_gesamt_skript.pdf" TargetMode="External"/><Relationship Id="rId1" Type="http://schemas.openxmlformats.org/officeDocument/2006/relationships/slideLayout" Target="../slideLayouts/slideLayout8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0.xml"/><Relationship Id="rId5" Type="http://schemas.openxmlformats.org/officeDocument/2006/relationships/image" Target="../media/image48.png"/><Relationship Id="rId4" Type="http://schemas.openxmlformats.org/officeDocument/2006/relationships/image" Target="../media/image46.png"/></Relationships>
</file>

<file path=ppt/slides/_rels/slide7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xml"/><Relationship Id="rId1" Type="http://schemas.openxmlformats.org/officeDocument/2006/relationships/slideLayout" Target="../slideLayouts/slideLayout80.xml"/></Relationships>
</file>

<file path=ppt/slides/_rels/slide77.xml.rels><?xml version="1.0" encoding="UTF-8" standalone="yes"?>
<Relationships xmlns="http://schemas.openxmlformats.org/package/2006/relationships"><Relationship Id="rId2" Type="http://schemas.openxmlformats.org/officeDocument/2006/relationships/hyperlink" Target="https://www.youtube.com/watch?v=wRcNOk4mfHA" TargetMode="External"/><Relationship Id="rId1" Type="http://schemas.openxmlformats.org/officeDocument/2006/relationships/slideLayout" Target="../slideLayouts/slideLayout80.xml"/></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0.png"/><Relationship Id="rId1" Type="http://schemas.openxmlformats.org/officeDocument/2006/relationships/slideLayout" Target="../slideLayouts/slideLayout8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5.xml.rels><?xml version="1.0" encoding="UTF-8" standalone="yes"?>
<Relationships xmlns="http://schemas.openxmlformats.org/package/2006/relationships"><Relationship Id="rId2" Type="http://schemas.openxmlformats.org/officeDocument/2006/relationships/hyperlink" Target="https://mabo-images.s3-eu-west-1.amazonaws.com/content/w740/173373.jpg" TargetMode="External"/><Relationship Id="rId1" Type="http://schemas.openxmlformats.org/officeDocument/2006/relationships/slideLayout" Target="../slideLayouts/slideLayout8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7.xml.rels><?xml version="1.0" encoding="UTF-8" standalone="yes"?>
<Relationships xmlns="http://schemas.openxmlformats.org/package/2006/relationships"><Relationship Id="rId2" Type="http://schemas.openxmlformats.org/officeDocument/2006/relationships/hyperlink" Target="https://www.youtube.com/watch?v=jWXLNPrVhfw" TargetMode="External"/><Relationship Id="rId1" Type="http://schemas.openxmlformats.org/officeDocument/2006/relationships/slideLayout" Target="../slideLayouts/slideLayout8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8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Layout" Target="../diagrams/layout1.xml"/><Relationship Id="rId7" Type="http://schemas.openxmlformats.org/officeDocument/2006/relationships/image" Target="../media/image71.pn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80.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0.xml"/></Relationships>
</file>

<file path=ppt/slides/_rels/slide91.xml.rels><?xml version="1.0" encoding="UTF-8" standalone="yes"?>
<Relationships xmlns="http://schemas.openxmlformats.org/package/2006/relationships"><Relationship Id="rId2" Type="http://schemas.openxmlformats.org/officeDocument/2006/relationships/hyperlink" Target="https://www.idquantique.com/nitropack_static/mcYhwKkzXnYxmxaakuejmgbkdCkaolHO/assets/images/optimized/rev-440a6df/www.idquantique.com/wp-content/uploads/IBM-Quantum-Roadmap-2022.png" TargetMode="External"/><Relationship Id="rId1" Type="http://schemas.openxmlformats.org/officeDocument/2006/relationships/slideLayout" Target="../slideLayouts/slideLayout80.xml"/></Relationships>
</file>

<file path=ppt/slides/_rels/slide92.xml.rels><?xml version="1.0" encoding="UTF-8" standalone="yes"?>
<Relationships xmlns="http://schemas.openxmlformats.org/package/2006/relationships"><Relationship Id="rId2" Type="http://schemas.openxmlformats.org/officeDocument/2006/relationships/hyperlink" Target="https://de.newsroom.ibm.com/Image-Scientist-in-IBM-Quantum-Lab-IBM-Quantum-scientist-Dr-Maika-Takita-in-the-Thomas-J-Watson-Research-Center-IBM-Quantum-Lab" TargetMode="External"/><Relationship Id="rId1" Type="http://schemas.openxmlformats.org/officeDocument/2006/relationships/slideLayout" Target="../slideLayouts/slideLayout8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7.xml.rels><?xml version="1.0" encoding="UTF-8" standalone="yes"?>
<Relationships xmlns="http://schemas.openxmlformats.org/package/2006/relationships"><Relationship Id="rId2" Type="http://schemas.openxmlformats.org/officeDocument/2006/relationships/hyperlink" Target="https://venturebeat.com/business/ibm-releases-qiskit-modules-that-use-quantum-computers-to-improve-machine-learning/" TargetMode="Externa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1</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
        <p:nvSpPr>
          <p:cNvPr id="5" name="Textfeld 4">
            <a:extLst>
              <a:ext uri="{FF2B5EF4-FFF2-40B4-BE49-F238E27FC236}">
                <a16:creationId xmlns:a16="http://schemas.microsoft.com/office/drawing/2014/main" id="{9ECA38A4-0146-177D-DD46-74126E214EB4}"/>
              </a:ext>
            </a:extLst>
          </p:cNvPr>
          <p:cNvSpPr txBox="1"/>
          <p:nvPr/>
        </p:nvSpPr>
        <p:spPr>
          <a:xfrm>
            <a:off x="882770" y="6448566"/>
            <a:ext cx="9029700" cy="261610"/>
          </a:xfrm>
          <a:prstGeom prst="rect">
            <a:avLst/>
          </a:prstGeom>
          <a:noFill/>
        </p:spPr>
        <p:txBody>
          <a:bodyPr wrap="square" rtlCol="0">
            <a:spAutoFit/>
          </a:bodyPr>
          <a:lstStyle/>
          <a:p>
            <a:r>
              <a:rPr lang="de-DE" sz="1100" b="1" dirty="0">
                <a:solidFill>
                  <a:schemeClr val="bg1"/>
                </a:solidFill>
              </a:rPr>
              <a:t>Literatur- und Quellenangaben sind im Lehrbuch zum Kurs zu finden!</a:t>
            </a:r>
          </a:p>
        </p:txBody>
      </p:sp>
      <p:sp>
        <p:nvSpPr>
          <p:cNvPr id="2" name="Textfeld 1">
            <a:extLst>
              <a:ext uri="{FF2B5EF4-FFF2-40B4-BE49-F238E27FC236}">
                <a16:creationId xmlns:a16="http://schemas.microsoft.com/office/drawing/2014/main" id="{18DCD916-8E2D-07F0-2063-D71A00BA8DB7}"/>
              </a:ext>
            </a:extLst>
          </p:cNvPr>
          <p:cNvSpPr txBox="1"/>
          <p:nvPr/>
        </p:nvSpPr>
        <p:spPr>
          <a:xfrm>
            <a:off x="7184917" y="6528724"/>
            <a:ext cx="7536180" cy="348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de-DE" sz="65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by Carsten Albert (2026), lizensiert unter </a:t>
            </a:r>
            <a:r>
              <a:rPr lang="en-US" sz="65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BY-NC-SA 4.0</a:t>
            </a:r>
            <a:endParaRPr lang="de-DE"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de-DE" sz="65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de-DE"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7606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B9D5401E-051D-6D3E-A8E3-B65B67B4CB51}"/>
              </a:ext>
            </a:extLst>
          </p:cNvPr>
          <p:cNvSpPr txBox="1"/>
          <p:nvPr/>
        </p:nvSpPr>
        <p:spPr>
          <a:xfrm>
            <a:off x="681925" y="2151727"/>
            <a:ext cx="8059120" cy="2554545"/>
          </a:xfrm>
          <a:prstGeom prst="rect">
            <a:avLst/>
          </a:prstGeom>
          <a:noFill/>
        </p:spPr>
        <p:txBody>
          <a:bodyPr wrap="square" rtlCol="0">
            <a:spAutoFit/>
          </a:bodyPr>
          <a:lstStyle/>
          <a:p>
            <a:r>
              <a:rPr lang="de-DE" sz="2000" b="1" dirty="0">
                <a:solidFill>
                  <a:schemeClr val="bg1"/>
                </a:solidFill>
              </a:rPr>
              <a:t>Hinweis:</a:t>
            </a:r>
            <a:br>
              <a:rPr lang="de-DE" sz="2000" dirty="0">
                <a:solidFill>
                  <a:schemeClr val="bg1"/>
                </a:solidFill>
              </a:rPr>
            </a:br>
            <a:br>
              <a:rPr lang="de-DE" sz="2000" dirty="0">
                <a:solidFill>
                  <a:schemeClr val="bg1"/>
                </a:solidFill>
              </a:rPr>
            </a:br>
            <a:r>
              <a:rPr lang="de-DE" sz="2000" dirty="0">
                <a:solidFill>
                  <a:schemeClr val="bg1"/>
                </a:solidFill>
              </a:rPr>
              <a:t>Zum Schutz von Urheberrechten sind einige Abbildungen in dieser Datei entfernt. An der entsprechenden Stelle wird mit einem Platzhalter hingewiesen. </a:t>
            </a:r>
            <a:br>
              <a:rPr lang="de-DE" sz="2000" dirty="0">
                <a:solidFill>
                  <a:schemeClr val="bg1"/>
                </a:solidFill>
              </a:rPr>
            </a:br>
            <a:br>
              <a:rPr lang="de-DE" sz="2000" dirty="0">
                <a:solidFill>
                  <a:schemeClr val="bg1"/>
                </a:solidFill>
              </a:rPr>
            </a:br>
            <a:r>
              <a:rPr lang="de-DE" sz="2000" dirty="0">
                <a:solidFill>
                  <a:schemeClr val="bg1"/>
                </a:solidFill>
              </a:rPr>
              <a:t>Eine neue Version mit lizenzfreien Abbildungen wird in Zukunft veröffentlicht.</a:t>
            </a:r>
          </a:p>
        </p:txBody>
      </p:sp>
    </p:spTree>
    <p:extLst>
      <p:ext uri="{BB962C8B-B14F-4D97-AF65-F5344CB8AC3E}">
        <p14:creationId xmlns:p14="http://schemas.microsoft.com/office/powerpoint/2010/main" val="3504592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791273-5755-4A34-BA53-B590761BC476}"/>
              </a:ext>
            </a:extLst>
          </p:cNvPr>
          <p:cNvSpPr>
            <a:spLocks noGrp="1"/>
          </p:cNvSpPr>
          <p:nvPr>
            <p:ph type="title"/>
          </p:nvPr>
        </p:nvSpPr>
        <p:spPr/>
        <p:txBody>
          <a:bodyPr/>
          <a:lstStyle/>
          <a:p>
            <a:r>
              <a:rPr lang="de-DE" dirty="0">
                <a:highlight>
                  <a:srgbClr val="FFFF00"/>
                </a:highlight>
              </a:rPr>
              <a:t>MENTIMETER</a:t>
            </a:r>
          </a:p>
        </p:txBody>
      </p:sp>
      <p:sp>
        <p:nvSpPr>
          <p:cNvPr id="3" name="Inhaltsplatzhalter 2">
            <a:extLst>
              <a:ext uri="{FF2B5EF4-FFF2-40B4-BE49-F238E27FC236}">
                <a16:creationId xmlns:a16="http://schemas.microsoft.com/office/drawing/2014/main" id="{D4C8CF6D-2828-4317-A7B1-5BFE0273F5AC}"/>
              </a:ext>
            </a:extLst>
          </p:cNvPr>
          <p:cNvSpPr>
            <a:spLocks noGrp="1"/>
          </p:cNvSpPr>
          <p:nvPr>
            <p:ph sz="quarter" idx="10"/>
          </p:nvPr>
        </p:nvSpPr>
        <p:spPr/>
        <p:txBody>
          <a:bodyPr/>
          <a:lstStyle/>
          <a:p>
            <a:endParaRPr lang="de-DE" sz="3200" b="0" dirty="0"/>
          </a:p>
          <a:p>
            <a:r>
              <a:rPr lang="de-DE" sz="3200" b="0" dirty="0"/>
              <a:t> </a:t>
            </a:r>
            <a:r>
              <a:rPr lang="de-DE" sz="3200" b="0" dirty="0">
                <a:hlinkClick r:id="rId2"/>
              </a:rPr>
              <a:t>www.bit.ly/menti-ds1</a:t>
            </a:r>
            <a:r>
              <a:rPr lang="de-DE" sz="3200" b="0" dirty="0"/>
              <a:t>   </a:t>
            </a:r>
            <a:r>
              <a:rPr lang="de-DE" b="0" dirty="0"/>
              <a:t>	 </a:t>
            </a:r>
          </a:p>
          <a:p>
            <a:r>
              <a:rPr lang="de-DE" dirty="0"/>
              <a:t> </a:t>
            </a:r>
          </a:p>
        </p:txBody>
      </p:sp>
    </p:spTree>
    <p:extLst>
      <p:ext uri="{BB962C8B-B14F-4D97-AF65-F5344CB8AC3E}">
        <p14:creationId xmlns:p14="http://schemas.microsoft.com/office/powerpoint/2010/main" val="1429525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EE533A-8371-4677-9F02-990FBF4D8E8D}"/>
              </a:ext>
            </a:extLst>
          </p:cNvPr>
          <p:cNvSpPr>
            <a:spLocks noGrp="1"/>
          </p:cNvSpPr>
          <p:nvPr>
            <p:ph type="title"/>
          </p:nvPr>
        </p:nvSpPr>
        <p:spPr/>
        <p:txBody>
          <a:bodyPr/>
          <a:lstStyle/>
          <a:p>
            <a:r>
              <a:rPr lang="de-DE" dirty="0"/>
              <a:t>Quantencomputer: Tagesschau</a:t>
            </a:r>
          </a:p>
        </p:txBody>
      </p:sp>
      <p:sp>
        <p:nvSpPr>
          <p:cNvPr id="4" name="Rechteck 3">
            <a:extLst>
              <a:ext uri="{FF2B5EF4-FFF2-40B4-BE49-F238E27FC236}">
                <a16:creationId xmlns:a16="http://schemas.microsoft.com/office/drawing/2014/main" id="{EFDAD2EA-E5AE-4924-A5F7-8E9281E55414}"/>
              </a:ext>
            </a:extLst>
          </p:cNvPr>
          <p:cNvSpPr/>
          <p:nvPr/>
        </p:nvSpPr>
        <p:spPr>
          <a:xfrm>
            <a:off x="778410" y="6037104"/>
            <a:ext cx="2892138" cy="246221"/>
          </a:xfrm>
          <a:prstGeom prst="rect">
            <a:avLst/>
          </a:prstGeom>
        </p:spPr>
        <p:txBody>
          <a:bodyPr wrap="none">
            <a:spAutoFit/>
          </a:bodyPr>
          <a:lstStyle/>
          <a:p>
            <a:r>
              <a:rPr lang="de-DE"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https://www.youtube.com/watch?v=PSshTCmTrDo</a:t>
            </a:r>
            <a:r>
              <a:rPr lang="de-DE" sz="1000" dirty="0">
                <a:latin typeface="Calibri" panose="020F0502020204030204" pitchFamily="34" charset="0"/>
                <a:ea typeface="Calibri" panose="020F0502020204030204" pitchFamily="34" charset="0"/>
                <a:cs typeface="Times New Roman" panose="02020603050405020304" pitchFamily="18" charset="0"/>
              </a:rPr>
              <a:t> </a:t>
            </a:r>
            <a:endParaRPr lang="de-DE" sz="1000" dirty="0"/>
          </a:p>
        </p:txBody>
      </p:sp>
      <p:sp>
        <p:nvSpPr>
          <p:cNvPr id="3" name="Rechteck 2">
            <a:extLst>
              <a:ext uri="{FF2B5EF4-FFF2-40B4-BE49-F238E27FC236}">
                <a16:creationId xmlns:a16="http://schemas.microsoft.com/office/drawing/2014/main" id="{74049DD4-9C77-ABD4-36D6-70C0971C8166}"/>
              </a:ext>
            </a:extLst>
          </p:cNvPr>
          <p:cNvSpPr/>
          <p:nvPr/>
        </p:nvSpPr>
        <p:spPr>
          <a:xfrm>
            <a:off x="874711" y="839073"/>
            <a:ext cx="9193213" cy="517985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298118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D14FC-1916-4F5A-926D-D667F5E469BB}"/>
              </a:ext>
            </a:extLst>
          </p:cNvPr>
          <p:cNvSpPr>
            <a:spLocks noGrp="1"/>
          </p:cNvSpPr>
          <p:nvPr>
            <p:ph type="title"/>
          </p:nvPr>
        </p:nvSpPr>
        <p:spPr/>
        <p:txBody>
          <a:bodyPr/>
          <a:lstStyle/>
          <a:p>
            <a:r>
              <a:rPr lang="de-DE" dirty="0"/>
              <a:t>Quantencomputer: Funktionsweise (Fraunhofer-Gesellschaft)</a:t>
            </a:r>
          </a:p>
        </p:txBody>
      </p:sp>
      <p:sp>
        <p:nvSpPr>
          <p:cNvPr id="4" name="Rechteck 3">
            <a:extLst>
              <a:ext uri="{FF2B5EF4-FFF2-40B4-BE49-F238E27FC236}">
                <a16:creationId xmlns:a16="http://schemas.microsoft.com/office/drawing/2014/main" id="{A662129D-A5D7-40C6-B903-9D300449E7B4}"/>
              </a:ext>
            </a:extLst>
          </p:cNvPr>
          <p:cNvSpPr/>
          <p:nvPr/>
        </p:nvSpPr>
        <p:spPr>
          <a:xfrm>
            <a:off x="777682" y="6037104"/>
            <a:ext cx="2893741" cy="246221"/>
          </a:xfrm>
          <a:prstGeom prst="rect">
            <a:avLst/>
          </a:prstGeom>
        </p:spPr>
        <p:txBody>
          <a:bodyPr wrap="none">
            <a:spAutoFit/>
          </a:bodyPr>
          <a:lstStyle/>
          <a:p>
            <a:r>
              <a:rPr lang="de-DE"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https://www.youtube.com/watch?v=3s2bPNzOlFM</a:t>
            </a:r>
            <a:r>
              <a:rPr lang="de-DE" sz="1000" dirty="0">
                <a:latin typeface="Calibri" panose="020F0502020204030204" pitchFamily="34" charset="0"/>
                <a:ea typeface="Calibri" panose="020F0502020204030204" pitchFamily="34" charset="0"/>
                <a:cs typeface="Times New Roman" panose="02020603050405020304" pitchFamily="18" charset="0"/>
              </a:rPr>
              <a:t> </a:t>
            </a:r>
            <a:endParaRPr lang="de-DE" sz="1000" dirty="0"/>
          </a:p>
        </p:txBody>
      </p:sp>
      <p:sp>
        <p:nvSpPr>
          <p:cNvPr id="5" name="Inhaltsplatzhalter 4">
            <a:extLst>
              <a:ext uri="{FF2B5EF4-FFF2-40B4-BE49-F238E27FC236}">
                <a16:creationId xmlns:a16="http://schemas.microsoft.com/office/drawing/2014/main" id="{CD50D03A-4061-1077-30EF-A7A05E3743CE}"/>
              </a:ext>
            </a:extLst>
          </p:cNvPr>
          <p:cNvSpPr>
            <a:spLocks noGrp="1"/>
          </p:cNvSpPr>
          <p:nvPr>
            <p:ph sz="quarter" idx="10"/>
          </p:nvPr>
        </p:nvSpPr>
        <p:spPr/>
        <p:txBody>
          <a:bodyPr/>
          <a:lstStyle/>
          <a:p>
            <a:endParaRPr lang="de-DE"/>
          </a:p>
        </p:txBody>
      </p:sp>
      <p:sp>
        <p:nvSpPr>
          <p:cNvPr id="7" name="Rechteck 6">
            <a:extLst>
              <a:ext uri="{FF2B5EF4-FFF2-40B4-BE49-F238E27FC236}">
                <a16:creationId xmlns:a16="http://schemas.microsoft.com/office/drawing/2014/main" id="{B85F78A7-0462-ED51-8B76-23146DB0B0F6}"/>
              </a:ext>
            </a:extLst>
          </p:cNvPr>
          <p:cNvSpPr/>
          <p:nvPr/>
        </p:nvSpPr>
        <p:spPr>
          <a:xfrm>
            <a:off x="874711" y="839073"/>
            <a:ext cx="9193213" cy="517985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1309029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3AE6C-1D17-4B54-B49C-C4F9D5868401}"/>
              </a:ext>
            </a:extLst>
          </p:cNvPr>
          <p:cNvSpPr>
            <a:spLocks noGrp="1"/>
          </p:cNvSpPr>
          <p:nvPr>
            <p:ph type="title"/>
          </p:nvPr>
        </p:nvSpPr>
        <p:spPr/>
        <p:txBody>
          <a:bodyPr/>
          <a:lstStyle/>
          <a:p>
            <a:r>
              <a:rPr lang="de-DE" dirty="0"/>
              <a:t>Zwischenthema: </a:t>
            </a:r>
            <a:br>
              <a:rPr lang="de-DE" dirty="0"/>
            </a:br>
            <a:r>
              <a:rPr lang="de-DE" dirty="0"/>
              <a:t>Primfaktorzerlegung</a:t>
            </a:r>
          </a:p>
        </p:txBody>
      </p:sp>
      <p:sp>
        <p:nvSpPr>
          <p:cNvPr id="3" name="Inhaltsplatzhalter 2">
            <a:extLst>
              <a:ext uri="{FF2B5EF4-FFF2-40B4-BE49-F238E27FC236}">
                <a16:creationId xmlns:a16="http://schemas.microsoft.com/office/drawing/2014/main" id="{574A35FC-9272-4C78-B55A-CDC009C62815}"/>
              </a:ext>
            </a:extLst>
          </p:cNvPr>
          <p:cNvSpPr>
            <a:spLocks noGrp="1"/>
          </p:cNvSpPr>
          <p:nvPr>
            <p:ph sz="quarter" idx="10"/>
          </p:nvPr>
        </p:nvSpPr>
        <p:spPr/>
        <p:txBody>
          <a:bodyPr/>
          <a:lstStyle/>
          <a:p>
            <a:r>
              <a:rPr lang="de-DE" b="0" dirty="0"/>
              <a:t>Eine Primzahl ist eine natürliche Zahl </a:t>
            </a:r>
          </a:p>
          <a:p>
            <a:pPr marL="285750" indent="-285750">
              <a:buFont typeface="Arial" panose="020B0604020202020204" pitchFamily="34" charset="0"/>
              <a:buChar char="•"/>
            </a:pPr>
            <a:r>
              <a:rPr lang="de-DE" b="0" dirty="0"/>
              <a:t>größer als 1, </a:t>
            </a:r>
          </a:p>
          <a:p>
            <a:pPr marL="285750" indent="-285750">
              <a:buFont typeface="Arial" panose="020B0604020202020204" pitchFamily="34" charset="0"/>
              <a:buChar char="•"/>
            </a:pPr>
            <a:r>
              <a:rPr lang="de-DE" b="0" dirty="0"/>
              <a:t>die nur durch sich selbst und durch 1 ohne Rest teilbar ist.</a:t>
            </a:r>
          </a:p>
          <a:p>
            <a:endParaRPr lang="de-DE" b="0" dirty="0"/>
          </a:p>
          <a:p>
            <a:r>
              <a:rPr lang="de-DE" b="0" dirty="0"/>
              <a:t>Ein Gesetz der Mathematik besagt, dass sich jede natürliche Zahl größer als 1, die selbst keine Primzahl ist, als Produkt von mindestens zwei Primzahlen ausdrücken lässt.</a:t>
            </a:r>
          </a:p>
          <a:p>
            <a:endParaRPr lang="de-DE" dirty="0"/>
          </a:p>
          <a:p>
            <a:r>
              <a:rPr lang="de-DE" dirty="0"/>
              <a:t>Arbeitsheft S. 1</a:t>
            </a:r>
          </a:p>
          <a:p>
            <a:r>
              <a:rPr lang="de-DE" b="0" i="1" dirty="0"/>
              <a:t>Zeit: 10 Minuten</a:t>
            </a:r>
          </a:p>
        </p:txBody>
      </p:sp>
    </p:spTree>
    <p:extLst>
      <p:ext uri="{BB962C8B-B14F-4D97-AF65-F5344CB8AC3E}">
        <p14:creationId xmlns:p14="http://schemas.microsoft.com/office/powerpoint/2010/main" val="22781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2776B-3746-4E72-9D5A-D01260964884}"/>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C90EDF31-D858-4FAC-ABCF-588CEFF25DD0}"/>
              </a:ext>
            </a:extLst>
          </p:cNvPr>
          <p:cNvSpPr>
            <a:spLocks noGrp="1"/>
          </p:cNvSpPr>
          <p:nvPr>
            <p:ph sz="quarter" idx="10"/>
          </p:nvPr>
        </p:nvSpPr>
        <p:spPr/>
        <p:txBody>
          <a:bodyPr/>
          <a:lstStyle/>
          <a:p>
            <a:endParaRPr lang="de-DE"/>
          </a:p>
        </p:txBody>
      </p:sp>
      <p:pic>
        <p:nvPicPr>
          <p:cNvPr id="4" name="Grafik 3">
            <a:extLst>
              <a:ext uri="{FF2B5EF4-FFF2-40B4-BE49-F238E27FC236}">
                <a16:creationId xmlns:a16="http://schemas.microsoft.com/office/drawing/2014/main" id="{0B4687E3-D436-4B94-BE57-B50F418A2DFA}"/>
              </a:ext>
            </a:extLst>
          </p:cNvPr>
          <p:cNvPicPr/>
          <p:nvPr/>
        </p:nvPicPr>
        <p:blipFill>
          <a:blip r:embed="rId2"/>
          <a:stretch>
            <a:fillRect/>
          </a:stretch>
        </p:blipFill>
        <p:spPr>
          <a:xfrm>
            <a:off x="1630680" y="91281"/>
            <a:ext cx="8930640" cy="6675438"/>
          </a:xfrm>
          <a:prstGeom prst="rect">
            <a:avLst/>
          </a:prstGeom>
        </p:spPr>
      </p:pic>
    </p:spTree>
    <p:extLst>
      <p:ext uri="{BB962C8B-B14F-4D97-AF65-F5344CB8AC3E}">
        <p14:creationId xmlns:p14="http://schemas.microsoft.com/office/powerpoint/2010/main" val="2770671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DC3CD-2863-4EEC-AA55-962171480B39}"/>
              </a:ext>
            </a:extLst>
          </p:cNvPr>
          <p:cNvSpPr>
            <a:spLocks noGrp="1"/>
          </p:cNvSpPr>
          <p:nvPr>
            <p:ph type="title"/>
          </p:nvPr>
        </p:nvSpPr>
        <p:spPr>
          <a:xfrm>
            <a:off x="874712" y="346075"/>
            <a:ext cx="10580687" cy="684213"/>
          </a:xfrm>
        </p:spPr>
        <p:txBody>
          <a:bodyPr/>
          <a:lstStyle/>
          <a:p>
            <a:r>
              <a:rPr lang="de-DE" dirty="0"/>
              <a:t>Quantencomputer</a:t>
            </a:r>
            <a:br>
              <a:rPr lang="de-DE" dirty="0"/>
            </a:br>
            <a:r>
              <a:rPr lang="de-DE" dirty="0"/>
              <a:t>(Motivation)</a:t>
            </a:r>
            <a:br>
              <a:rPr lang="de-DE" dirty="0"/>
            </a:br>
            <a:endParaRPr lang="de-DE" dirty="0"/>
          </a:p>
        </p:txBody>
      </p:sp>
      <p:sp>
        <p:nvSpPr>
          <p:cNvPr id="3" name="Inhaltsplatzhalter 2">
            <a:extLst>
              <a:ext uri="{FF2B5EF4-FFF2-40B4-BE49-F238E27FC236}">
                <a16:creationId xmlns:a16="http://schemas.microsoft.com/office/drawing/2014/main" id="{B42078B8-DA37-4CD3-B193-5FA20B801A75}"/>
              </a:ext>
            </a:extLst>
          </p:cNvPr>
          <p:cNvSpPr>
            <a:spLocks noGrp="1"/>
          </p:cNvSpPr>
          <p:nvPr>
            <p:ph sz="quarter" idx="10"/>
          </p:nvPr>
        </p:nvSpPr>
        <p:spPr/>
        <p:txBody>
          <a:bodyPr/>
          <a:lstStyle/>
          <a:p>
            <a:r>
              <a:rPr lang="de-DE" sz="2000" dirty="0"/>
              <a:t>Quantencomputer</a:t>
            </a:r>
            <a:r>
              <a:rPr lang="de-DE" sz="2000" b="0" dirty="0"/>
              <a:t>…</a:t>
            </a:r>
          </a:p>
          <a:p>
            <a:endParaRPr lang="de-DE" sz="2000" b="0" dirty="0"/>
          </a:p>
          <a:p>
            <a:pPr marL="285750" indent="-285750">
              <a:buFont typeface="Arial" panose="020B0604020202020204" pitchFamily="34" charset="0"/>
              <a:buChar char="•"/>
            </a:pPr>
            <a:r>
              <a:rPr lang="de-DE" sz="2000" b="0" dirty="0"/>
              <a:t>nutzen keine elektrischen Schaltkreise, sondern Eigenschaften von </a:t>
            </a:r>
            <a:r>
              <a:rPr lang="de-DE" sz="2000" dirty="0"/>
              <a:t>Quantenobjekten</a:t>
            </a:r>
            <a:r>
              <a:rPr lang="de-DE" sz="2000" b="0" dirty="0"/>
              <a:t>.</a:t>
            </a:r>
          </a:p>
          <a:p>
            <a:endParaRPr lang="de-DE" sz="2000" b="0" dirty="0"/>
          </a:p>
          <a:p>
            <a:pPr marL="285750" indent="-285750">
              <a:buFont typeface="Arial" panose="020B0604020202020204" pitchFamily="34" charset="0"/>
              <a:buChar char="•"/>
            </a:pPr>
            <a:r>
              <a:rPr lang="de-DE" sz="2000" b="0" dirty="0"/>
              <a:t>nutzen statt Bits s. g. „</a:t>
            </a:r>
            <a:r>
              <a:rPr lang="de-DE" sz="2000" dirty="0"/>
              <a:t>Qubits</a:t>
            </a:r>
            <a:r>
              <a:rPr lang="de-DE" sz="2000" b="0" dirty="0"/>
              <a:t>“ (Quanten-Bits) als Recheneinheiten (mit denen im Prinzip </a:t>
            </a:r>
            <a:r>
              <a:rPr lang="de-DE" sz="2000" dirty="0"/>
              <a:t>mehrere Rechnungen gleichzeitig </a:t>
            </a:r>
            <a:r>
              <a:rPr lang="de-DE" sz="2000" b="0" dirty="0"/>
              <a:t>ausgeführt werden können).</a:t>
            </a:r>
          </a:p>
          <a:p>
            <a:endParaRPr lang="de-DE" sz="2000" b="0" dirty="0"/>
          </a:p>
          <a:p>
            <a:pPr marL="285750" indent="-285750">
              <a:buFont typeface="Arial" panose="020B0604020202020204" pitchFamily="34" charset="0"/>
              <a:buChar char="•"/>
            </a:pPr>
            <a:r>
              <a:rPr lang="de-DE" sz="2000" b="0" dirty="0"/>
              <a:t>können bestimmte Probleme der Informatik sehr viel </a:t>
            </a:r>
            <a:r>
              <a:rPr lang="de-DE" sz="2000" dirty="0"/>
              <a:t>effizienter und schneller </a:t>
            </a:r>
            <a:r>
              <a:rPr lang="de-DE" sz="2000" b="0" dirty="0"/>
              <a:t>lösen als klassische (Super-)Computer.</a:t>
            </a:r>
            <a:br>
              <a:rPr lang="de-DE" sz="2000" b="0" dirty="0"/>
            </a:br>
            <a:r>
              <a:rPr lang="de-DE" sz="2000" b="0" i="1" dirty="0"/>
              <a:t>Beispiel: Verschlüsselung umgehen durch effektive Primfaktorzerlegung</a:t>
            </a:r>
          </a:p>
          <a:p>
            <a:endParaRPr lang="de-DE" sz="2000" b="0" dirty="0"/>
          </a:p>
          <a:p>
            <a:endParaRPr lang="de-DE" sz="2000" b="0" dirty="0"/>
          </a:p>
          <a:p>
            <a:endParaRPr lang="de-DE" sz="2000" dirty="0"/>
          </a:p>
        </p:txBody>
      </p:sp>
    </p:spTree>
    <p:extLst>
      <p:ext uri="{BB962C8B-B14F-4D97-AF65-F5344CB8AC3E}">
        <p14:creationId xmlns:p14="http://schemas.microsoft.com/office/powerpoint/2010/main" val="2189020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F92FF8-F545-4BAD-8CE8-9E56C580F61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E246276A-4484-4DD1-B024-BDD79A9D8D7E}"/>
              </a:ext>
            </a:extLst>
          </p:cNvPr>
          <p:cNvSpPr>
            <a:spLocks noGrp="1"/>
          </p:cNvSpPr>
          <p:nvPr>
            <p:ph sz="quarter" idx="10"/>
          </p:nvPr>
        </p:nvSpPr>
        <p:spPr/>
        <p:txBody>
          <a:bodyPr/>
          <a:lstStyle/>
          <a:p>
            <a:r>
              <a:rPr lang="de-DE" sz="3600" dirty="0"/>
              <a:t>Ziel der nächsten Stunden:</a:t>
            </a:r>
          </a:p>
          <a:p>
            <a:pPr marL="571500" indent="-571500">
              <a:buFont typeface="Arial" panose="020B0604020202020204" pitchFamily="34" charset="0"/>
              <a:buChar char="•"/>
            </a:pPr>
            <a:r>
              <a:rPr lang="de-DE" sz="3600" b="0" dirty="0"/>
              <a:t>Phänomene der Quantenphysik kennen</a:t>
            </a:r>
          </a:p>
          <a:p>
            <a:pPr marL="571500" indent="-571500">
              <a:buFont typeface="Arial" panose="020B0604020202020204" pitchFamily="34" charset="0"/>
              <a:buChar char="•"/>
            </a:pPr>
            <a:r>
              <a:rPr lang="de-DE" sz="3600" b="0" dirty="0"/>
              <a:t>genauer Verstehen, wie ein Quantencomputer funktioniert</a:t>
            </a:r>
          </a:p>
          <a:p>
            <a:endParaRPr lang="de-DE" sz="3600" dirty="0"/>
          </a:p>
          <a:p>
            <a:r>
              <a:rPr lang="de-DE" sz="3600" dirty="0">
                <a:sym typeface="Wingdings" panose="05000000000000000000" pitchFamily="2" charset="2"/>
              </a:rPr>
              <a:t> Los geht’s </a:t>
            </a:r>
            <a:endParaRPr lang="de-DE" sz="3600" dirty="0"/>
          </a:p>
        </p:txBody>
      </p:sp>
    </p:spTree>
    <p:extLst>
      <p:ext uri="{BB962C8B-B14F-4D97-AF65-F5344CB8AC3E}">
        <p14:creationId xmlns:p14="http://schemas.microsoft.com/office/powerpoint/2010/main" val="1330381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60A38-27B6-4CE5-B0DB-72C73D2BE40D}"/>
              </a:ext>
            </a:extLst>
          </p:cNvPr>
          <p:cNvSpPr>
            <a:spLocks noGrp="1"/>
          </p:cNvSpPr>
          <p:nvPr>
            <p:ph type="title"/>
          </p:nvPr>
        </p:nvSpPr>
        <p:spPr/>
        <p:txBody>
          <a:bodyPr/>
          <a:lstStyle/>
          <a:p>
            <a:r>
              <a:rPr lang="de-DE" dirty="0">
                <a:highlight>
                  <a:srgbClr val="FFFF00"/>
                </a:highlight>
              </a:rPr>
              <a:t>MENTIMETER</a:t>
            </a:r>
          </a:p>
        </p:txBody>
      </p:sp>
      <p:sp>
        <p:nvSpPr>
          <p:cNvPr id="3" name="Inhaltsplatzhalter 2">
            <a:extLst>
              <a:ext uri="{FF2B5EF4-FFF2-40B4-BE49-F238E27FC236}">
                <a16:creationId xmlns:a16="http://schemas.microsoft.com/office/drawing/2014/main" id="{A2F83187-65CE-48CD-86A7-BE05B0F05A2C}"/>
              </a:ext>
            </a:extLst>
          </p:cNvPr>
          <p:cNvSpPr>
            <a:spLocks noGrp="1"/>
          </p:cNvSpPr>
          <p:nvPr>
            <p:ph sz="quarter" idx="10"/>
          </p:nvPr>
        </p:nvSpPr>
        <p:spPr/>
        <p:txBody>
          <a:bodyPr/>
          <a:lstStyle/>
          <a:p>
            <a:endParaRPr lang="de-DE" b="0" dirty="0"/>
          </a:p>
          <a:p>
            <a:r>
              <a:rPr lang="de-DE" sz="3200" b="0" dirty="0"/>
              <a:t> </a:t>
            </a:r>
            <a:r>
              <a:rPr lang="de-DE" sz="3200" b="0" dirty="0">
                <a:hlinkClick r:id="rId2"/>
              </a:rPr>
              <a:t>www.bit.ly/menti-ds1</a:t>
            </a:r>
            <a:r>
              <a:rPr lang="de-DE" sz="3200" b="0" dirty="0"/>
              <a:t>  </a:t>
            </a:r>
            <a:r>
              <a:rPr lang="de-DE" b="0" dirty="0"/>
              <a:t>	</a:t>
            </a:r>
          </a:p>
          <a:p>
            <a:endParaRPr lang="de-DE" dirty="0"/>
          </a:p>
        </p:txBody>
      </p:sp>
    </p:spTree>
    <p:extLst>
      <p:ext uri="{BB962C8B-B14F-4D97-AF65-F5344CB8AC3E}">
        <p14:creationId xmlns:p14="http://schemas.microsoft.com/office/powerpoint/2010/main" val="1789954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3A552-29E7-469A-9DA4-664BE1DB720E}"/>
              </a:ext>
            </a:extLst>
          </p:cNvPr>
          <p:cNvSpPr>
            <a:spLocks noGrp="1"/>
          </p:cNvSpPr>
          <p:nvPr>
            <p:ph type="title"/>
          </p:nvPr>
        </p:nvSpPr>
        <p:spPr/>
        <p:txBody>
          <a:bodyPr/>
          <a:lstStyle/>
          <a:p>
            <a:r>
              <a:rPr lang="de-DE" dirty="0"/>
              <a:t>Teilgebiete der Physik</a:t>
            </a:r>
          </a:p>
        </p:txBody>
      </p:sp>
      <p:sp>
        <p:nvSpPr>
          <p:cNvPr id="3" name="Inhaltsplatzhalter 2">
            <a:extLst>
              <a:ext uri="{FF2B5EF4-FFF2-40B4-BE49-F238E27FC236}">
                <a16:creationId xmlns:a16="http://schemas.microsoft.com/office/drawing/2014/main" id="{5FF65858-0755-413C-A726-E3811B094BAA}"/>
              </a:ext>
            </a:extLst>
          </p:cNvPr>
          <p:cNvSpPr>
            <a:spLocks noGrp="1"/>
          </p:cNvSpPr>
          <p:nvPr>
            <p:ph sz="quarter" idx="10"/>
          </p:nvPr>
        </p:nvSpPr>
        <p:spPr/>
        <p:txBody>
          <a:bodyPr/>
          <a:lstStyle/>
          <a:p>
            <a:r>
              <a:rPr lang="de-DE" sz="2000" dirty="0" err="1"/>
              <a:t>Lies</a:t>
            </a:r>
            <a:r>
              <a:rPr lang="de-DE" sz="2000" dirty="0"/>
              <a:t> im Lehrtext Kapitel 1.1 (Seite 4 - 6) und fülle die Tabelle auf dem AB aus.</a:t>
            </a:r>
          </a:p>
          <a:p>
            <a:endParaRPr lang="de-DE" sz="2000" dirty="0"/>
          </a:p>
          <a:p>
            <a:r>
              <a:rPr lang="de-DE" sz="2000" b="0" i="1" dirty="0"/>
              <a:t>Zeit: 10 Minuten</a:t>
            </a:r>
          </a:p>
        </p:txBody>
      </p:sp>
    </p:spTree>
    <p:extLst>
      <p:ext uri="{BB962C8B-B14F-4D97-AF65-F5344CB8AC3E}">
        <p14:creationId xmlns:p14="http://schemas.microsoft.com/office/powerpoint/2010/main" val="2134158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E2EF8101-6D4C-A01F-1484-680F9451000E}"/>
              </a:ext>
            </a:extLst>
          </p:cNvPr>
          <p:cNvGraphicFramePr>
            <a:graphicFrameLocks noGrp="1"/>
          </p:cNvGraphicFramePr>
          <p:nvPr>
            <p:extLst>
              <p:ext uri="{D42A27DB-BD31-4B8C-83A1-F6EECF244321}">
                <p14:modId xmlns:p14="http://schemas.microsoft.com/office/powerpoint/2010/main" val="2737498878"/>
              </p:ext>
            </p:extLst>
          </p:nvPr>
        </p:nvGraphicFramePr>
        <p:xfrm>
          <a:off x="1805278" y="1201614"/>
          <a:ext cx="8277101" cy="2529840"/>
        </p:xfrm>
        <a:graphic>
          <a:graphicData uri="http://schemas.openxmlformats.org/drawingml/2006/table">
            <a:tbl>
              <a:tblPr firstRow="1" firstCol="1" bandRow="1"/>
              <a:tblGrid>
                <a:gridCol w="3407692">
                  <a:extLst>
                    <a:ext uri="{9D8B030D-6E8A-4147-A177-3AD203B41FA5}">
                      <a16:colId xmlns:a16="http://schemas.microsoft.com/office/drawing/2014/main" val="356442149"/>
                    </a:ext>
                  </a:extLst>
                </a:gridCol>
                <a:gridCol w="4869409">
                  <a:extLst>
                    <a:ext uri="{9D8B030D-6E8A-4147-A177-3AD203B41FA5}">
                      <a16:colId xmlns:a16="http://schemas.microsoft.com/office/drawing/2014/main" val="533255306"/>
                    </a:ext>
                  </a:extLst>
                </a:gridCol>
              </a:tblGrid>
              <a:tr h="365125">
                <a:tc>
                  <a:txBody>
                    <a:bodyPr/>
                    <a:lstStyle/>
                    <a:p>
                      <a:pPr algn="ct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Teilgebiet</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Womit beschäftigt sich das Teilgebiet?</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913886843"/>
                  </a:ext>
                </a:extLst>
              </a:tr>
              <a:tr h="607060">
                <a:tc>
                  <a:txBody>
                    <a:bodyPr/>
                    <a:lstStyle/>
                    <a:p>
                      <a:pPr algn="ctr"/>
                      <a:r>
                        <a:rPr lang="de-DE" sz="2000" b="1" dirty="0">
                          <a:effectLst/>
                          <a:latin typeface="Calibri" panose="020F0502020204030204" pitchFamily="34" charset="0"/>
                          <a:ea typeface="Calibri" panose="020F0502020204030204" pitchFamily="34" charset="0"/>
                          <a:cs typeface="Times New Roman" panose="02020603050405020304" pitchFamily="18" charset="0"/>
                        </a:rPr>
                        <a:t> (Newtonsche) Mechanik</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rPr>
                        <a:t>Bewegungen von festen, flüssigen und gasförmigen Körpern unter dem Einfluss von Kräften, inkl. Wellenlehre und Akustik</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4258761195"/>
                  </a:ext>
                </a:extLst>
              </a:tr>
              <a:tr h="643255">
                <a:tc>
                  <a:txBody>
                    <a:bodyPr/>
                    <a:lstStyle/>
                    <a:p>
                      <a:pPr algn="ctr"/>
                      <a:r>
                        <a:rPr lang="de-DE" sz="2000" b="1" dirty="0">
                          <a:effectLst/>
                          <a:latin typeface="Calibri" panose="020F0502020204030204" pitchFamily="34" charset="0"/>
                          <a:ea typeface="Calibri" panose="020F0502020204030204" pitchFamily="34" charset="0"/>
                          <a:cs typeface="Times New Roman" panose="02020603050405020304" pitchFamily="18" charset="0"/>
                        </a:rPr>
                        <a:t> Elektrizitätslehre und Optik</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rPr>
                        <a:t>elektrische und magnetische Phänomene und das Verhalten von Licht</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53756832"/>
                  </a:ext>
                </a:extLst>
              </a:tr>
              <a:tr h="607060">
                <a:tc>
                  <a:txBody>
                    <a:bodyPr/>
                    <a:lstStyle/>
                    <a:p>
                      <a:pPr algn="ctr"/>
                      <a:r>
                        <a:rPr lang="de-DE" sz="2000" b="1" dirty="0">
                          <a:effectLst/>
                          <a:latin typeface="Calibri" panose="020F0502020204030204" pitchFamily="34" charset="0"/>
                          <a:ea typeface="Calibri" panose="020F0502020204030204" pitchFamily="34" charset="0"/>
                          <a:cs typeface="Times New Roman" panose="02020603050405020304" pitchFamily="18" charset="0"/>
                        </a:rPr>
                        <a:t> Wärmelehre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rPr>
                        <a:t>Energieaustausch in Form von Wärme</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302593640"/>
                  </a:ext>
                </a:extLst>
              </a:tr>
            </a:tbl>
          </a:graphicData>
        </a:graphic>
      </p:graphicFrame>
      <p:graphicFrame>
        <p:nvGraphicFramePr>
          <p:cNvPr id="13" name="Tabelle 12">
            <a:extLst>
              <a:ext uri="{FF2B5EF4-FFF2-40B4-BE49-F238E27FC236}">
                <a16:creationId xmlns:a16="http://schemas.microsoft.com/office/drawing/2014/main" id="{EBFE8040-44A6-1D3A-B823-CFF9E988FFF4}"/>
              </a:ext>
            </a:extLst>
          </p:cNvPr>
          <p:cNvGraphicFramePr>
            <a:graphicFrameLocks noGrp="1"/>
          </p:cNvGraphicFramePr>
          <p:nvPr>
            <p:extLst>
              <p:ext uri="{D42A27DB-BD31-4B8C-83A1-F6EECF244321}">
                <p14:modId xmlns:p14="http://schemas.microsoft.com/office/powerpoint/2010/main" val="2767078744"/>
              </p:ext>
            </p:extLst>
          </p:nvPr>
        </p:nvGraphicFramePr>
        <p:xfrm>
          <a:off x="1805277" y="4621698"/>
          <a:ext cx="8277101" cy="1615440"/>
        </p:xfrm>
        <a:graphic>
          <a:graphicData uri="http://schemas.openxmlformats.org/drawingml/2006/table">
            <a:tbl>
              <a:tblPr firstRow="1" firstCol="1" bandRow="1"/>
              <a:tblGrid>
                <a:gridCol w="3407691">
                  <a:extLst>
                    <a:ext uri="{9D8B030D-6E8A-4147-A177-3AD203B41FA5}">
                      <a16:colId xmlns:a16="http://schemas.microsoft.com/office/drawing/2014/main" val="356442149"/>
                    </a:ext>
                  </a:extLst>
                </a:gridCol>
                <a:gridCol w="4869410">
                  <a:extLst>
                    <a:ext uri="{9D8B030D-6E8A-4147-A177-3AD203B41FA5}">
                      <a16:colId xmlns:a16="http://schemas.microsoft.com/office/drawing/2014/main" val="533255306"/>
                    </a:ext>
                  </a:extLst>
                </a:gridCol>
              </a:tblGrid>
              <a:tr h="365125">
                <a:tc>
                  <a:txBody>
                    <a:bodyPr/>
                    <a:lstStyle/>
                    <a:p>
                      <a:pPr algn="ct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Teilgebiet</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r>
                        <a:rPr lang="de-DE"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Womit beschäftigt sich das Teilgebiet?</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913886843"/>
                  </a:ext>
                </a:extLst>
              </a:tr>
              <a:tr h="607060">
                <a:tc>
                  <a:txBody>
                    <a:bodyPr/>
                    <a:lstStyle/>
                    <a:p>
                      <a:pPr algn="ctr"/>
                      <a:r>
                        <a:rPr lang="de-DE" sz="2000" b="1" dirty="0">
                          <a:effectLst/>
                          <a:latin typeface="Calibri" panose="020F0502020204030204" pitchFamily="34" charset="0"/>
                          <a:ea typeface="Calibri" panose="020F0502020204030204" pitchFamily="34" charset="0"/>
                          <a:cs typeface="Times New Roman" panose="02020603050405020304" pitchFamily="18" charset="0"/>
                        </a:rPr>
                        <a:t>Relativitätstheorie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rPr>
                        <a:t>Struktur von Raum und zeit</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4258761195"/>
                  </a:ext>
                </a:extLst>
              </a:tr>
              <a:tr h="643255">
                <a:tc>
                  <a:txBody>
                    <a:bodyPr/>
                    <a:lstStyle/>
                    <a:p>
                      <a:pPr algn="ctr"/>
                      <a:r>
                        <a:rPr lang="de-DE" sz="2000" b="1" dirty="0">
                          <a:effectLst/>
                          <a:latin typeface="Calibri" panose="020F0502020204030204" pitchFamily="34" charset="0"/>
                          <a:ea typeface="Calibri" panose="020F0502020204030204" pitchFamily="34" charset="0"/>
                          <a:cs typeface="Times New Roman" panose="02020603050405020304" pitchFamily="18" charset="0"/>
                        </a:rPr>
                        <a:t> Quantenphysik</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rPr>
                        <a:t>Verhalten kleinster Objekte wie Elektronen oder Atome</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53756832"/>
                  </a:ext>
                </a:extLst>
              </a:tr>
            </a:tbl>
          </a:graphicData>
        </a:graphic>
      </p:graphicFrame>
      <p:sp>
        <p:nvSpPr>
          <p:cNvPr id="14" name="Textfeld 13">
            <a:extLst>
              <a:ext uri="{FF2B5EF4-FFF2-40B4-BE49-F238E27FC236}">
                <a16:creationId xmlns:a16="http://schemas.microsoft.com/office/drawing/2014/main" id="{E65E9E7D-6151-D57D-6BF7-E415B821ACEE}"/>
              </a:ext>
            </a:extLst>
          </p:cNvPr>
          <p:cNvSpPr txBox="1"/>
          <p:nvPr/>
        </p:nvSpPr>
        <p:spPr>
          <a:xfrm>
            <a:off x="968068" y="311370"/>
            <a:ext cx="9951522" cy="1018740"/>
          </a:xfrm>
          <a:prstGeom prst="rect">
            <a:avLst/>
          </a:prstGeom>
          <a:noFill/>
        </p:spPr>
        <p:txBody>
          <a:bodyPr wrap="square" rtlCol="0">
            <a:spAutoFit/>
          </a:bodyPr>
          <a:lstStyle/>
          <a:p>
            <a:pPr algn="ctr"/>
            <a:r>
              <a:rPr lang="de-DE" sz="2400" b="1" dirty="0"/>
              <a:t>Klassische Physik</a:t>
            </a:r>
          </a:p>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r>
              <a:rPr lang="de-DE" sz="2000" dirty="0">
                <a:effectLst/>
                <a:latin typeface="Calibri" panose="020F0502020204030204" pitchFamily="34" charset="0"/>
                <a:ea typeface="Calibri" panose="020F0502020204030204" pitchFamily="34" charset="0"/>
                <a:cs typeface="Times New Roman" panose="02020603050405020304" pitchFamily="18" charset="0"/>
              </a:rPr>
              <a:t> Die Teilgebiete der klassischen Physik entstanden ca. ab dem 17. Jahrhundert</a:t>
            </a:r>
          </a:p>
          <a:p>
            <a:pPr algn="ctr"/>
            <a:endParaRPr lang="de-DE" dirty="0"/>
          </a:p>
        </p:txBody>
      </p:sp>
      <p:sp>
        <p:nvSpPr>
          <p:cNvPr id="15" name="Textfeld 14">
            <a:extLst>
              <a:ext uri="{FF2B5EF4-FFF2-40B4-BE49-F238E27FC236}">
                <a16:creationId xmlns:a16="http://schemas.microsoft.com/office/drawing/2014/main" id="{8603CE31-DA7D-40EE-5477-1C7AF34A9276}"/>
              </a:ext>
            </a:extLst>
          </p:cNvPr>
          <p:cNvSpPr txBox="1"/>
          <p:nvPr/>
        </p:nvSpPr>
        <p:spPr>
          <a:xfrm>
            <a:off x="968066" y="3838332"/>
            <a:ext cx="9951522" cy="1018740"/>
          </a:xfrm>
          <a:prstGeom prst="rect">
            <a:avLst/>
          </a:prstGeom>
          <a:noFill/>
        </p:spPr>
        <p:txBody>
          <a:bodyPr wrap="square" rtlCol="0">
            <a:spAutoFit/>
          </a:bodyPr>
          <a:lstStyle/>
          <a:p>
            <a:pPr algn="ctr"/>
            <a:r>
              <a:rPr lang="de-DE" sz="2400" b="1" dirty="0"/>
              <a:t>Moderne Physik</a:t>
            </a:r>
          </a:p>
          <a:p>
            <a:pPr algn="ctr"/>
            <a:r>
              <a:rPr lang="de-DE" sz="20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r>
              <a:rPr lang="de-DE" sz="2000" dirty="0">
                <a:effectLst/>
                <a:latin typeface="Calibri" panose="020F0502020204030204" pitchFamily="34" charset="0"/>
                <a:ea typeface="Calibri" panose="020F0502020204030204" pitchFamily="34" charset="0"/>
                <a:cs typeface="Times New Roman" panose="02020603050405020304" pitchFamily="18" charset="0"/>
              </a:rPr>
              <a:t> Die Teilgebiete der modernen Physik entstanden ca. ab Beginn des 20. Jahrhunderts</a:t>
            </a:r>
          </a:p>
          <a:p>
            <a:pPr algn="ctr"/>
            <a:endParaRPr lang="de-DE" dirty="0"/>
          </a:p>
        </p:txBody>
      </p:sp>
      <p:sp>
        <p:nvSpPr>
          <p:cNvPr id="19" name="Rechteck 18">
            <a:extLst>
              <a:ext uri="{FF2B5EF4-FFF2-40B4-BE49-F238E27FC236}">
                <a16:creationId xmlns:a16="http://schemas.microsoft.com/office/drawing/2014/main" id="{4981D139-9AAE-921F-DFA4-4879BB1859DB}"/>
              </a:ext>
            </a:extLst>
          </p:cNvPr>
          <p:cNvSpPr/>
          <p:nvPr/>
        </p:nvSpPr>
        <p:spPr>
          <a:xfrm>
            <a:off x="7124699" y="4163786"/>
            <a:ext cx="3635830" cy="404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231C6FF7-A4C3-229C-1439-ACA9E4D323E3}"/>
              </a:ext>
            </a:extLst>
          </p:cNvPr>
          <p:cNvSpPr/>
          <p:nvPr/>
        </p:nvSpPr>
        <p:spPr>
          <a:xfrm>
            <a:off x="7611835" y="692790"/>
            <a:ext cx="2661557"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4725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CF42B3-BD28-46FA-ADC9-D2EC4BDD961F}"/>
              </a:ext>
            </a:extLst>
          </p:cNvPr>
          <p:cNvSpPr>
            <a:spLocks noGrp="1"/>
          </p:cNvSpPr>
          <p:nvPr>
            <p:ph type="title"/>
          </p:nvPr>
        </p:nvSpPr>
        <p:spPr/>
        <p:txBody>
          <a:bodyPr/>
          <a:lstStyle/>
          <a:p>
            <a:r>
              <a:rPr lang="de-DE" dirty="0"/>
              <a:t>Teilgebiete der Physik</a:t>
            </a:r>
          </a:p>
        </p:txBody>
      </p:sp>
      <p:sp>
        <p:nvSpPr>
          <p:cNvPr id="3" name="Inhaltsplatzhalter 2">
            <a:extLst>
              <a:ext uri="{FF2B5EF4-FFF2-40B4-BE49-F238E27FC236}">
                <a16:creationId xmlns:a16="http://schemas.microsoft.com/office/drawing/2014/main" id="{0F8FCA26-DF31-4A4C-A654-89AB8C236BD2}"/>
              </a:ext>
            </a:extLst>
          </p:cNvPr>
          <p:cNvSpPr>
            <a:spLocks noGrp="1"/>
          </p:cNvSpPr>
          <p:nvPr>
            <p:ph sz="quarter" idx="10"/>
          </p:nvPr>
        </p:nvSpPr>
        <p:spPr/>
        <p:txBody>
          <a:bodyPr/>
          <a:lstStyle/>
          <a:p>
            <a:r>
              <a:rPr lang="de-DE" sz="1800" u="sng" dirty="0"/>
              <a:t>Hausaufgabe:</a:t>
            </a:r>
          </a:p>
          <a:p>
            <a:endParaRPr lang="de-DE" sz="1800" dirty="0"/>
          </a:p>
          <a:p>
            <a:r>
              <a:rPr lang="de-DE" sz="1800" dirty="0"/>
              <a:t>AH S. 2 Nr. 2</a:t>
            </a:r>
          </a:p>
        </p:txBody>
      </p:sp>
    </p:spTree>
    <p:extLst>
      <p:ext uri="{BB962C8B-B14F-4D97-AF65-F5344CB8AC3E}">
        <p14:creationId xmlns:p14="http://schemas.microsoft.com/office/powerpoint/2010/main" val="1331708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2</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1374545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1729ED-B9F3-D3A4-B92E-7C3C4CCA97AA}"/>
              </a:ext>
            </a:extLst>
          </p:cNvPr>
          <p:cNvSpPr>
            <a:spLocks noGrp="1"/>
          </p:cNvSpPr>
          <p:nvPr>
            <p:ph type="title"/>
          </p:nvPr>
        </p:nvSpPr>
        <p:spPr/>
        <p:txBody>
          <a:bodyPr/>
          <a:lstStyle/>
          <a:p>
            <a:r>
              <a:rPr lang="de-DE" dirty="0"/>
              <a:t>Von der Mikro- zur Makroebene</a:t>
            </a:r>
          </a:p>
        </p:txBody>
      </p:sp>
      <p:pic>
        <p:nvPicPr>
          <p:cNvPr id="6" name="Grafik 5">
            <a:extLst>
              <a:ext uri="{FF2B5EF4-FFF2-40B4-BE49-F238E27FC236}">
                <a16:creationId xmlns:a16="http://schemas.microsoft.com/office/drawing/2014/main" id="{FE963DF3-C85D-E14D-0D0D-ACA74BD9DD08}"/>
              </a:ext>
            </a:extLst>
          </p:cNvPr>
          <p:cNvPicPr>
            <a:picLocks noChangeAspect="1"/>
          </p:cNvPicPr>
          <p:nvPr/>
        </p:nvPicPr>
        <p:blipFill>
          <a:blip r:embed="rId2">
            <a:clrChange>
              <a:clrFrom>
                <a:srgbClr val="DBDBDB"/>
              </a:clrFrom>
              <a:clrTo>
                <a:srgbClr val="DBDBDB">
                  <a:alpha val="0"/>
                </a:srgbClr>
              </a:clrTo>
            </a:clrChange>
            <a:extLst>
              <a:ext uri="{28A0092B-C50C-407E-A947-70E740481C1C}">
                <a14:useLocalDpi xmlns:a14="http://schemas.microsoft.com/office/drawing/2010/main" val="0"/>
              </a:ext>
            </a:extLst>
          </a:blip>
          <a:srcRect/>
          <a:stretch/>
        </p:blipFill>
        <p:spPr>
          <a:xfrm>
            <a:off x="1974173" y="1612666"/>
            <a:ext cx="8243654" cy="3632668"/>
          </a:xfrm>
          <a:prstGeom prst="rect">
            <a:avLst/>
          </a:prstGeom>
        </p:spPr>
      </p:pic>
    </p:spTree>
    <p:extLst>
      <p:ext uri="{BB962C8B-B14F-4D97-AF65-F5344CB8AC3E}">
        <p14:creationId xmlns:p14="http://schemas.microsoft.com/office/powerpoint/2010/main" val="1321854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5C572-E2D7-4EAF-AFF0-8026C04DBFFA}"/>
              </a:ext>
            </a:extLst>
          </p:cNvPr>
          <p:cNvSpPr>
            <a:spLocks noGrp="1"/>
          </p:cNvSpPr>
          <p:nvPr>
            <p:ph type="title"/>
          </p:nvPr>
        </p:nvSpPr>
        <p:spPr/>
        <p:txBody>
          <a:bodyPr/>
          <a:lstStyle/>
          <a:p>
            <a:r>
              <a:rPr lang="de-DE" dirty="0">
                <a:highlight>
                  <a:srgbClr val="FFFF00"/>
                </a:highlight>
              </a:rPr>
              <a:t>MENTIMETER</a:t>
            </a:r>
          </a:p>
        </p:txBody>
      </p:sp>
      <p:sp>
        <p:nvSpPr>
          <p:cNvPr id="3" name="Inhaltsplatzhalter 2">
            <a:extLst>
              <a:ext uri="{FF2B5EF4-FFF2-40B4-BE49-F238E27FC236}">
                <a16:creationId xmlns:a16="http://schemas.microsoft.com/office/drawing/2014/main" id="{660CE52F-B4F2-4DC2-BA6D-0E05917D07BD}"/>
              </a:ext>
            </a:extLst>
          </p:cNvPr>
          <p:cNvSpPr>
            <a:spLocks noGrp="1"/>
          </p:cNvSpPr>
          <p:nvPr>
            <p:ph sz="quarter" idx="10"/>
          </p:nvPr>
        </p:nvSpPr>
        <p:spPr/>
        <p:txBody>
          <a:bodyPr/>
          <a:lstStyle/>
          <a:p>
            <a:endParaRPr lang="de-DE" b="0" dirty="0"/>
          </a:p>
          <a:p>
            <a:r>
              <a:rPr lang="de-DE" sz="3200" b="0" dirty="0"/>
              <a:t> </a:t>
            </a:r>
            <a:r>
              <a:rPr lang="de-DE" sz="3200" b="0" dirty="0">
                <a:hlinkClick r:id="rId2"/>
              </a:rPr>
              <a:t>www.bit.ly/menti-ds2</a:t>
            </a:r>
            <a:r>
              <a:rPr lang="de-DE" sz="3200" b="0" dirty="0"/>
              <a:t>  </a:t>
            </a:r>
            <a:r>
              <a:rPr lang="de-DE" b="0" dirty="0"/>
              <a:t>	</a:t>
            </a:r>
          </a:p>
          <a:p>
            <a:endParaRPr lang="de-DE" b="0" dirty="0"/>
          </a:p>
          <a:p>
            <a:endParaRPr lang="de-DE" dirty="0"/>
          </a:p>
        </p:txBody>
      </p:sp>
    </p:spTree>
    <p:extLst>
      <p:ext uri="{BB962C8B-B14F-4D97-AF65-F5344CB8AC3E}">
        <p14:creationId xmlns:p14="http://schemas.microsoft.com/office/powerpoint/2010/main" val="640303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8216C-8790-449C-A7CB-4359070BD388}"/>
              </a:ext>
            </a:extLst>
          </p:cNvPr>
          <p:cNvSpPr>
            <a:spLocks noGrp="1"/>
          </p:cNvSpPr>
          <p:nvPr>
            <p:ph type="title"/>
          </p:nvPr>
        </p:nvSpPr>
        <p:spPr/>
        <p:txBody>
          <a:bodyPr/>
          <a:lstStyle/>
          <a:p>
            <a:r>
              <a:rPr lang="de-DE" dirty="0"/>
              <a:t>Determinismus in der klassischen Physik</a:t>
            </a:r>
          </a:p>
        </p:txBody>
      </p:sp>
      <p:sp>
        <p:nvSpPr>
          <p:cNvPr id="4" name="Rechteck 3">
            <a:extLst>
              <a:ext uri="{FF2B5EF4-FFF2-40B4-BE49-F238E27FC236}">
                <a16:creationId xmlns:a16="http://schemas.microsoft.com/office/drawing/2014/main" id="{BD36696B-0C78-4D75-B5F8-672D44EB57F1}"/>
              </a:ext>
            </a:extLst>
          </p:cNvPr>
          <p:cNvSpPr/>
          <p:nvPr/>
        </p:nvSpPr>
        <p:spPr>
          <a:xfrm>
            <a:off x="462881" y="5987534"/>
            <a:ext cx="2844048" cy="246221"/>
          </a:xfrm>
          <a:prstGeom prst="rect">
            <a:avLst/>
          </a:prstGeom>
        </p:spPr>
        <p:txBody>
          <a:bodyPr wrap="none">
            <a:spAutoFit/>
          </a:bodyPr>
          <a:lstStyle/>
          <a:p>
            <a:r>
              <a:rPr lang="de-DE" sz="1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https://www.youtube.com/watch?v=7HX-fF1YH3Q</a:t>
            </a:r>
            <a:endParaRPr lang="de-DE" sz="1000" dirty="0"/>
          </a:p>
        </p:txBody>
      </p:sp>
      <p:pic>
        <p:nvPicPr>
          <p:cNvPr id="3" name="Steht die Zukunft schon fest">
            <a:hlinkClick r:id="" action="ppaction://media"/>
            <a:extLst>
              <a:ext uri="{FF2B5EF4-FFF2-40B4-BE49-F238E27FC236}">
                <a16:creationId xmlns:a16="http://schemas.microsoft.com/office/drawing/2014/main" id="{858F5722-E0F1-A753-F8BB-5EC23B169B38}"/>
              </a:ext>
            </a:extLst>
          </p:cNvPr>
          <p:cNvPicPr>
            <a:picLocks noChangeAspect="1"/>
          </p:cNvPicPr>
          <p:nvPr>
            <a:videoFile r:link="rId1"/>
            <p:extLst>
              <p:ext uri="{DAA4B4D4-6D71-4841-9C94-3DE7FCFB9230}">
                <p14:media xmlns:p14="http://schemas.microsoft.com/office/powerpoint/2010/main" r:embed="rId2">
                  <p14:trim end="190426.0914"/>
                </p14:media>
              </p:ext>
            </p:extLst>
          </p:nvPr>
        </p:nvPicPr>
        <p:blipFill>
          <a:blip r:embed="rId5"/>
          <a:stretch>
            <a:fillRect/>
          </a:stretch>
        </p:blipFill>
        <p:spPr>
          <a:xfrm>
            <a:off x="874712" y="788904"/>
            <a:ext cx="9242009" cy="5198630"/>
          </a:xfrm>
          <a:prstGeom prst="rect">
            <a:avLst/>
          </a:prstGeom>
          <a:ln>
            <a:solidFill>
              <a:schemeClr val="accent1"/>
            </a:solidFill>
          </a:ln>
        </p:spPr>
      </p:pic>
    </p:spTree>
    <p:extLst>
      <p:ext uri="{BB962C8B-B14F-4D97-AF65-F5344CB8AC3E}">
        <p14:creationId xmlns:p14="http://schemas.microsoft.com/office/powerpoint/2010/main" val="335380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6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B08381-C5D5-44DE-9170-5B6704DA0818}"/>
              </a:ext>
            </a:extLst>
          </p:cNvPr>
          <p:cNvSpPr>
            <a:spLocks noGrp="1"/>
          </p:cNvSpPr>
          <p:nvPr>
            <p:ph type="title"/>
          </p:nvPr>
        </p:nvSpPr>
        <p:spPr/>
        <p:txBody>
          <a:bodyPr/>
          <a:lstStyle/>
          <a:p>
            <a:r>
              <a:rPr lang="de-DE" dirty="0"/>
              <a:t>Determinismus in der klassischen Physik</a:t>
            </a:r>
          </a:p>
        </p:txBody>
      </p:sp>
      <p:sp>
        <p:nvSpPr>
          <p:cNvPr id="3" name="Inhaltsplatzhalter 2">
            <a:extLst>
              <a:ext uri="{FF2B5EF4-FFF2-40B4-BE49-F238E27FC236}">
                <a16:creationId xmlns:a16="http://schemas.microsoft.com/office/drawing/2014/main" id="{91411F25-EE9B-4B2D-A71F-CD02B51A7303}"/>
              </a:ext>
            </a:extLst>
          </p:cNvPr>
          <p:cNvSpPr>
            <a:spLocks noGrp="1"/>
          </p:cNvSpPr>
          <p:nvPr>
            <p:ph sz="quarter" idx="10"/>
          </p:nvPr>
        </p:nvSpPr>
        <p:spPr/>
        <p:txBody>
          <a:bodyPr/>
          <a:lstStyle/>
          <a:p>
            <a:r>
              <a:rPr lang="de-DE" sz="2400" dirty="0"/>
              <a:t>In der klassischen Physik gilt für alle Vorgänge und Experimente:</a:t>
            </a:r>
          </a:p>
          <a:p>
            <a:endParaRPr lang="de-DE" sz="500" dirty="0"/>
          </a:p>
          <a:p>
            <a:pPr marL="537750" lvl="2" indent="-285750">
              <a:buFont typeface="Arial" panose="020B0604020202020204" pitchFamily="34" charset="0"/>
              <a:buChar char="•"/>
            </a:pPr>
            <a:r>
              <a:rPr lang="de-DE" sz="2400" b="1" dirty="0"/>
              <a:t>klassische Physik ist </a:t>
            </a:r>
            <a:r>
              <a:rPr lang="de-DE" sz="2400" b="1" u="sng" dirty="0"/>
              <a:t>deterministisch</a:t>
            </a:r>
            <a:br>
              <a:rPr lang="de-DE" sz="2400" dirty="0"/>
            </a:br>
            <a:r>
              <a:rPr lang="de-DE" sz="2400" i="1" dirty="0"/>
              <a:t>(Der aktuelle Zustand eines Systems legt den Zustand zu späteren Zeiten bereits fest.)</a:t>
            </a:r>
          </a:p>
          <a:p>
            <a:pPr marL="537750" lvl="2" indent="-285750">
              <a:buFont typeface="Arial" panose="020B0604020202020204" pitchFamily="34" charset="0"/>
              <a:buChar char="•"/>
            </a:pPr>
            <a:endParaRPr lang="de-DE" sz="500" dirty="0"/>
          </a:p>
          <a:p>
            <a:pPr marL="537750" lvl="2" indent="-285750">
              <a:buFont typeface="Arial" panose="020B0604020202020204" pitchFamily="34" charset="0"/>
              <a:buChar char="•"/>
            </a:pPr>
            <a:r>
              <a:rPr lang="de-DE" sz="2400" b="1" dirty="0"/>
              <a:t>Messungen sind </a:t>
            </a:r>
            <a:r>
              <a:rPr lang="de-DE" sz="2400" b="1" u="sng" dirty="0"/>
              <a:t>passiv</a:t>
            </a:r>
            <a:br>
              <a:rPr lang="de-DE" sz="2400" dirty="0"/>
            </a:br>
            <a:r>
              <a:rPr lang="de-DE" sz="2400" i="1" dirty="0"/>
              <a:t>(Bei einer Messung stellt man nur eine vorher schon feststehende Eigenschaft fest.)</a:t>
            </a:r>
          </a:p>
        </p:txBody>
      </p:sp>
    </p:spTree>
    <p:extLst>
      <p:ext uri="{BB962C8B-B14F-4D97-AF65-F5344CB8AC3E}">
        <p14:creationId xmlns:p14="http://schemas.microsoft.com/office/powerpoint/2010/main" val="3476575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1543D5-2BAC-46E2-9E05-DBE3B5B2A8C4}"/>
              </a:ext>
            </a:extLst>
          </p:cNvPr>
          <p:cNvSpPr>
            <a:spLocks noGrp="1"/>
          </p:cNvSpPr>
          <p:nvPr>
            <p:ph type="title"/>
          </p:nvPr>
        </p:nvSpPr>
        <p:spPr/>
        <p:txBody>
          <a:bodyPr/>
          <a:lstStyle/>
          <a:p>
            <a:r>
              <a:rPr lang="de-DE" dirty="0"/>
              <a:t>Quantenphysik ist anders!</a:t>
            </a:r>
            <a:br>
              <a:rPr lang="de-DE" dirty="0"/>
            </a:br>
            <a:r>
              <a:rPr lang="de-DE" b="0" dirty="0"/>
              <a:t>Schrödingers Katze</a:t>
            </a:r>
          </a:p>
        </p:txBody>
      </p:sp>
      <p:sp>
        <p:nvSpPr>
          <p:cNvPr id="5" name="Rechteck 4">
            <a:extLst>
              <a:ext uri="{FF2B5EF4-FFF2-40B4-BE49-F238E27FC236}">
                <a16:creationId xmlns:a16="http://schemas.microsoft.com/office/drawing/2014/main" id="{5F71F9E1-C95E-41D1-B4DF-2AD0334B781F}"/>
              </a:ext>
            </a:extLst>
          </p:cNvPr>
          <p:cNvSpPr/>
          <p:nvPr/>
        </p:nvSpPr>
        <p:spPr>
          <a:xfrm>
            <a:off x="774932" y="6055315"/>
            <a:ext cx="3102131" cy="246221"/>
          </a:xfrm>
          <a:prstGeom prst="rect">
            <a:avLst/>
          </a:prstGeom>
        </p:spPr>
        <p:txBody>
          <a:bodyPr wrap="none">
            <a:spAutoFit/>
          </a:bodyPr>
          <a:lstStyle/>
          <a:p>
            <a:r>
              <a:rPr lang="de-DE" sz="1000" dirty="0">
                <a:hlinkClick r:id="rId2"/>
              </a:rPr>
              <a:t>https://www.youtube.com/watch?v=bitYXYlmT2Y</a:t>
            </a:r>
            <a:r>
              <a:rPr lang="de-DE" sz="1000" dirty="0"/>
              <a:t> </a:t>
            </a:r>
          </a:p>
        </p:txBody>
      </p:sp>
      <p:sp>
        <p:nvSpPr>
          <p:cNvPr id="6" name="Inhaltsplatzhalter 5">
            <a:extLst>
              <a:ext uri="{FF2B5EF4-FFF2-40B4-BE49-F238E27FC236}">
                <a16:creationId xmlns:a16="http://schemas.microsoft.com/office/drawing/2014/main" id="{5FE4D03C-AA7F-26CB-AC88-1721FA34BF36}"/>
              </a:ext>
            </a:extLst>
          </p:cNvPr>
          <p:cNvSpPr>
            <a:spLocks noGrp="1"/>
          </p:cNvSpPr>
          <p:nvPr>
            <p:ph sz="quarter" idx="10"/>
          </p:nvPr>
        </p:nvSpPr>
        <p:spPr/>
        <p:txBody>
          <a:bodyPr/>
          <a:lstStyle/>
          <a:p>
            <a:endParaRPr lang="de-DE"/>
          </a:p>
        </p:txBody>
      </p:sp>
      <p:sp>
        <p:nvSpPr>
          <p:cNvPr id="7" name="Rechteck 6">
            <a:extLst>
              <a:ext uri="{FF2B5EF4-FFF2-40B4-BE49-F238E27FC236}">
                <a16:creationId xmlns:a16="http://schemas.microsoft.com/office/drawing/2014/main" id="{C59F6591-B27F-EF53-901B-6CC63196D70F}"/>
              </a:ext>
            </a:extLst>
          </p:cNvPr>
          <p:cNvSpPr/>
          <p:nvPr/>
        </p:nvSpPr>
        <p:spPr>
          <a:xfrm>
            <a:off x="874711" y="1484313"/>
            <a:ext cx="9193213" cy="453461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3515377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9F1AB7A-D75B-40C5-A784-14C18E287516}"/>
              </a:ext>
            </a:extLst>
          </p:cNvPr>
          <p:cNvSpPr>
            <a:spLocks noGrp="1"/>
          </p:cNvSpPr>
          <p:nvPr>
            <p:ph type="title"/>
          </p:nvPr>
        </p:nvSpPr>
        <p:spPr>
          <a:xfrm>
            <a:off x="0" y="2371725"/>
            <a:ext cx="12191999" cy="1130302"/>
          </a:xfrm>
        </p:spPr>
        <p:txBody>
          <a:bodyPr/>
          <a:lstStyle/>
          <a:p>
            <a:br>
              <a:rPr lang="de-DE" sz="3200" dirty="0">
                <a:solidFill>
                  <a:schemeClr val="tx1"/>
                </a:solidFill>
                <a:latin typeface="DINMedium"/>
              </a:rPr>
            </a:br>
            <a:r>
              <a:rPr lang="de-DE" sz="3200" b="1" dirty="0">
                <a:solidFill>
                  <a:schemeClr val="tx1"/>
                </a:solidFill>
                <a:latin typeface="DINMedium"/>
              </a:rPr>
              <a:t>„Katze Q – Ein Quanten-Adventure</a:t>
            </a:r>
            <a:r>
              <a:rPr lang="de-DE" sz="2800" b="1" dirty="0">
                <a:solidFill>
                  <a:schemeClr val="tx1"/>
                </a:solidFill>
                <a:latin typeface="DINMedium"/>
              </a:rPr>
              <a:t>“</a:t>
            </a:r>
            <a:br>
              <a:rPr lang="de-DE" sz="2800" b="1" dirty="0">
                <a:solidFill>
                  <a:schemeClr val="tx1"/>
                </a:solidFill>
                <a:latin typeface="DINMedium"/>
              </a:rPr>
            </a:br>
            <a:br>
              <a:rPr lang="de-DE" sz="2800" b="1" dirty="0">
                <a:solidFill>
                  <a:schemeClr val="tx1"/>
                </a:solidFill>
                <a:latin typeface="DINMedium"/>
              </a:rPr>
            </a:br>
            <a:br>
              <a:rPr lang="de-DE" sz="2800" dirty="0">
                <a:solidFill>
                  <a:schemeClr val="tx1"/>
                </a:solidFill>
                <a:latin typeface="DINMedium"/>
              </a:rPr>
            </a:br>
            <a:r>
              <a:rPr lang="de-DE" sz="4000" dirty="0">
                <a:solidFill>
                  <a:schemeClr val="tx1"/>
                </a:solidFill>
                <a:latin typeface="DINMedium"/>
              </a:rPr>
              <a:t>Spielvorstellung und Idee</a:t>
            </a:r>
            <a:br>
              <a:rPr lang="de-DE" sz="2400" dirty="0">
                <a:solidFill>
                  <a:schemeClr val="tx1"/>
                </a:solidFill>
              </a:rPr>
            </a:br>
            <a:br>
              <a:rPr lang="de-DE" sz="2800" dirty="0">
                <a:solidFill>
                  <a:schemeClr val="tx1"/>
                </a:solidFill>
              </a:rPr>
            </a:br>
            <a:endParaRPr lang="de-DE" dirty="0">
              <a:solidFill>
                <a:schemeClr val="tx1"/>
              </a:solidFill>
            </a:endParaRPr>
          </a:p>
        </p:txBody>
      </p:sp>
      <p:sp>
        <p:nvSpPr>
          <p:cNvPr id="8" name="Rechteck 7">
            <a:extLst>
              <a:ext uri="{FF2B5EF4-FFF2-40B4-BE49-F238E27FC236}">
                <a16:creationId xmlns:a16="http://schemas.microsoft.com/office/drawing/2014/main" id="{B4B287C0-F916-4136-B551-8AAFDFFC6B89}"/>
              </a:ext>
            </a:extLst>
          </p:cNvPr>
          <p:cNvSpPr/>
          <p:nvPr/>
        </p:nvSpPr>
        <p:spPr>
          <a:xfrm>
            <a:off x="-1" y="5692169"/>
            <a:ext cx="121920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black">
                    <a:lumMod val="75000"/>
                    <a:lumOff val="25000"/>
                  </a:prstClr>
                </a:solidFill>
                <a:effectLst/>
                <a:uLnTx/>
                <a:uFillTx/>
                <a:latin typeface="DINMedium"/>
                <a:ea typeface="+mn-ea"/>
                <a:cs typeface="+mn-cs"/>
              </a:rPr>
              <a:t>Carsten Albert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black">
                    <a:lumMod val="75000"/>
                    <a:lumOff val="25000"/>
                  </a:prstClr>
                </a:solidFill>
                <a:effectLst/>
                <a:uLnTx/>
                <a:uFillTx/>
                <a:latin typeface="DINMedium"/>
                <a:ea typeface="+mn-ea"/>
                <a:cs typeface="+mn-cs"/>
              </a:rPr>
              <a:t>(Doktorand)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black">
                    <a:lumMod val="75000"/>
                    <a:lumOff val="25000"/>
                  </a:prstClr>
                </a:solidFill>
                <a:effectLst/>
                <a:uLnTx/>
                <a:uFillTx/>
                <a:latin typeface="DINMedium"/>
                <a:ea typeface="+mn-ea"/>
                <a:cs typeface="+mn-cs"/>
              </a:rPr>
              <a:t>Didaktik der Physik TU Dresden, IFW Dresden und Exzellenzcluster </a:t>
            </a:r>
            <a:r>
              <a:rPr kumimoji="0" lang="de-DE" sz="2000" b="0" i="0" u="none" strike="noStrike" kern="1200" cap="none" spc="0" normalizeH="0" baseline="0" noProof="0" dirty="0" err="1">
                <a:ln>
                  <a:noFill/>
                </a:ln>
                <a:solidFill>
                  <a:prstClr val="black">
                    <a:lumMod val="75000"/>
                    <a:lumOff val="25000"/>
                  </a:prstClr>
                </a:solidFill>
                <a:effectLst/>
                <a:uLnTx/>
                <a:uFillTx/>
                <a:latin typeface="DINMedium"/>
                <a:ea typeface="+mn-ea"/>
                <a:cs typeface="+mn-cs"/>
              </a:rPr>
              <a:t>ct.qmat</a:t>
            </a:r>
            <a:endParaRPr kumimoji="0" lang="de-DE" sz="2000" b="0"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Tree>
    <p:extLst>
      <p:ext uri="{BB962C8B-B14F-4D97-AF65-F5344CB8AC3E}">
        <p14:creationId xmlns:p14="http://schemas.microsoft.com/office/powerpoint/2010/main" val="2994531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E206FF-575D-44B3-86CF-0485D159FD1F}"/>
              </a:ext>
            </a:extLst>
          </p:cNvPr>
          <p:cNvSpPr>
            <a:spLocks noGrp="1"/>
          </p:cNvSpPr>
          <p:nvPr>
            <p:ph type="title"/>
          </p:nvPr>
        </p:nvSpPr>
        <p:spPr/>
        <p:txBody>
          <a:bodyPr/>
          <a:lstStyle/>
          <a:p>
            <a:pPr algn="ctr"/>
            <a:r>
              <a:rPr lang="de-DE" dirty="0"/>
              <a:t>Katze Q – Ein Quanten-Adventure</a:t>
            </a:r>
          </a:p>
        </p:txBody>
      </p:sp>
      <p:sp>
        <p:nvSpPr>
          <p:cNvPr id="3" name="Textplatzhalter 2">
            <a:extLst>
              <a:ext uri="{FF2B5EF4-FFF2-40B4-BE49-F238E27FC236}">
                <a16:creationId xmlns:a16="http://schemas.microsoft.com/office/drawing/2014/main" id="{DA73999F-5DF2-45F1-9339-21D6D9B5480A}"/>
              </a:ext>
            </a:extLst>
          </p:cNvPr>
          <p:cNvSpPr>
            <a:spLocks noGrp="1"/>
          </p:cNvSpPr>
          <p:nvPr>
            <p:ph type="body" idx="10"/>
          </p:nvPr>
        </p:nvSpPr>
        <p:spPr>
          <a:xfrm>
            <a:off x="336506" y="1933575"/>
            <a:ext cx="11518988" cy="4800599"/>
          </a:xfrm>
        </p:spPr>
        <p:txBody>
          <a:bodyPr numCol="1">
            <a:normAutofit/>
          </a:bodyPr>
          <a:lstStyle/>
          <a:p>
            <a:pPr marL="285750" indent="-285750">
              <a:buFont typeface="Arial" panose="020B0604020202020204" pitchFamily="34" charset="0"/>
              <a:buChar char="•"/>
            </a:pPr>
            <a:r>
              <a:rPr lang="de-DE" sz="2400" b="1" dirty="0">
                <a:latin typeface="Life Savers" panose="03050602040302000004" pitchFamily="66" charset="0"/>
              </a:rPr>
              <a:t>digitales Spiel </a:t>
            </a:r>
            <a:r>
              <a:rPr lang="de-DE" sz="2400" dirty="0">
                <a:latin typeface="Life Savers" panose="03050602040302000004" pitchFamily="66" charset="0"/>
              </a:rPr>
              <a:t>für Handy &amp; Tablet</a:t>
            </a:r>
          </a:p>
          <a:p>
            <a:pPr marL="285750" indent="-285750">
              <a:buFont typeface="Arial" panose="020B0604020202020204" pitchFamily="34" charset="0"/>
              <a:buChar char="•"/>
            </a:pPr>
            <a:r>
              <a:rPr lang="de-DE" sz="2400" dirty="0">
                <a:latin typeface="Life Savers" panose="03050602040302000004" pitchFamily="66" charset="0"/>
              </a:rPr>
              <a:t>soll Kinder und Jugendliche ab 11 Jahren für Physik begeistern</a:t>
            </a:r>
          </a:p>
          <a:p>
            <a:pPr marL="285750" indent="-285750">
              <a:buFont typeface="Arial" panose="020B0604020202020204" pitchFamily="34" charset="0"/>
              <a:buChar char="•"/>
            </a:pPr>
            <a:r>
              <a:rPr lang="de-DE" sz="2400" dirty="0">
                <a:latin typeface="Life Savers" panose="03050602040302000004" pitchFamily="66" charset="0"/>
              </a:rPr>
              <a:t>weltweiter </a:t>
            </a:r>
            <a:r>
              <a:rPr lang="de-DE" sz="2400" dirty="0">
                <a:latin typeface="Life Savers ExtraBold" panose="03050602040302000004" pitchFamily="66" charset="0"/>
              </a:rPr>
              <a:t>Release am 13.10.2021 </a:t>
            </a:r>
            <a:r>
              <a:rPr lang="de-DE" sz="2400" dirty="0">
                <a:latin typeface="Life Savers" panose="03050602040302000004" pitchFamily="66" charset="0"/>
              </a:rPr>
              <a:t>in deutscher und englischer Sprache</a:t>
            </a:r>
            <a:endParaRPr lang="de-DE" sz="2400" dirty="0">
              <a:solidFill>
                <a:srgbClr val="FFF6CD"/>
              </a:solidFill>
              <a:latin typeface="Life Savers" panose="03050602040302000004" pitchFamily="66" charset="0"/>
            </a:endParaRPr>
          </a:p>
          <a:p>
            <a:pPr marL="285750" indent="-285750">
              <a:buFont typeface="Arial" panose="020B0604020202020204" pitchFamily="34" charset="0"/>
              <a:buChar char="•"/>
            </a:pPr>
            <a:r>
              <a:rPr lang="de-DE" sz="2400" b="1" dirty="0">
                <a:latin typeface="Life Savers ExtraBold" panose="03050602040302000004" pitchFamily="66" charset="0"/>
              </a:rPr>
              <a:t>kostenlos, ohne Werbung &amp; ohne In-App-Käufe </a:t>
            </a:r>
          </a:p>
          <a:p>
            <a:pPr marL="285750" indent="-285750">
              <a:buFont typeface="Arial" panose="020B0604020202020204" pitchFamily="34" charset="0"/>
              <a:buChar char="•"/>
            </a:pPr>
            <a:r>
              <a:rPr lang="de-DE" sz="2400" dirty="0">
                <a:latin typeface="Life Savers" panose="03050602040302000004" pitchFamily="66" charset="0"/>
              </a:rPr>
              <a:t>Vorbild für die App ist das bekannte Gedankenexperiment zur Quantenmechanik „</a:t>
            </a:r>
            <a:r>
              <a:rPr lang="de-DE" sz="2400" b="1" dirty="0">
                <a:latin typeface="Life Savers" panose="03050602040302000004" pitchFamily="66" charset="0"/>
              </a:rPr>
              <a:t>Schrödingers Katze</a:t>
            </a:r>
            <a:r>
              <a:rPr lang="de-DE" sz="2400" dirty="0">
                <a:latin typeface="Life Savers" panose="03050602040302000004" pitchFamily="66" charset="0"/>
              </a:rPr>
              <a:t>“ von Erwin Schrödinger (1887 – 1961); </a:t>
            </a:r>
          </a:p>
          <a:p>
            <a:pPr marL="285750" indent="-285750">
              <a:buFont typeface="Arial" panose="020B0604020202020204" pitchFamily="34" charset="0"/>
              <a:buChar char="•"/>
            </a:pPr>
            <a:r>
              <a:rPr lang="de-DE" sz="2400" dirty="0">
                <a:latin typeface="Life Savers" panose="03050602040302000004" pitchFamily="66" charset="0"/>
              </a:rPr>
              <a:t>Ur-Enkelin und Enkel des Nobelpreisträgers haben Schirmherrschaft übernommen </a:t>
            </a:r>
          </a:p>
          <a:p>
            <a:pPr marL="285750" indent="-285750">
              <a:buFont typeface="Arial" panose="020B0604020202020204" pitchFamily="34" charset="0"/>
              <a:buChar char="•"/>
            </a:pPr>
            <a:r>
              <a:rPr lang="de-DE" sz="2400" dirty="0">
                <a:latin typeface="Life Savers" panose="03050602040302000004" pitchFamily="66" charset="0"/>
              </a:rPr>
              <a:t>Spiele-App mit mehr </a:t>
            </a:r>
            <a:r>
              <a:rPr lang="de-DE" sz="2400" b="1" dirty="0">
                <a:latin typeface="Life Savers" panose="03050602040302000004" pitchFamily="66" charset="0"/>
              </a:rPr>
              <a:t>als 20 spannenden Rätseln</a:t>
            </a:r>
            <a:r>
              <a:rPr lang="de-DE" sz="2400" dirty="0">
                <a:latin typeface="Life Savers" panose="03050602040302000004" pitchFamily="66" charset="0"/>
              </a:rPr>
              <a:t>, die auf wissenschaftlichen Fakten der Quantenphysik basieren</a:t>
            </a:r>
          </a:p>
        </p:txBody>
      </p:sp>
      <p:sp>
        <p:nvSpPr>
          <p:cNvPr id="4" name="Untertitel 3">
            <a:extLst>
              <a:ext uri="{FF2B5EF4-FFF2-40B4-BE49-F238E27FC236}">
                <a16:creationId xmlns:a16="http://schemas.microsoft.com/office/drawing/2014/main" id="{758E146B-4AEF-44EC-9847-0FB8333522CC}"/>
              </a:ext>
            </a:extLst>
          </p:cNvPr>
          <p:cNvSpPr>
            <a:spLocks noGrp="1"/>
          </p:cNvSpPr>
          <p:nvPr>
            <p:ph type="subTitle" idx="11"/>
          </p:nvPr>
        </p:nvSpPr>
        <p:spPr/>
        <p:txBody>
          <a:bodyPr/>
          <a:lstStyle/>
          <a:p>
            <a:r>
              <a:rPr lang="de-DE" dirty="0"/>
              <a:t>Vorstellung der App</a:t>
            </a:r>
          </a:p>
        </p:txBody>
      </p:sp>
    </p:spTree>
    <p:extLst>
      <p:ext uri="{BB962C8B-B14F-4D97-AF65-F5344CB8AC3E}">
        <p14:creationId xmlns:p14="http://schemas.microsoft.com/office/powerpoint/2010/main" val="2778413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DE8DD335-067A-4545-B7BC-43691511011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515"/>
          <a:stretch/>
        </p:blipFill>
        <p:spPr>
          <a:xfrm>
            <a:off x="336506" y="2567382"/>
            <a:ext cx="10846606" cy="3061741"/>
          </a:xfrm>
          <a:prstGeom prst="rect">
            <a:avLst/>
          </a:prstGeom>
          <a:ln>
            <a:noFill/>
          </a:ln>
          <a:effectLst>
            <a:outerShdw blurRad="190500" algn="tl" rotWithShape="0">
              <a:srgbClr val="000000">
                <a:alpha val="70000"/>
              </a:srgbClr>
            </a:outerShdw>
          </a:effectLst>
        </p:spPr>
      </p:pic>
      <p:sp>
        <p:nvSpPr>
          <p:cNvPr id="2" name="Titel 1">
            <a:extLst>
              <a:ext uri="{FF2B5EF4-FFF2-40B4-BE49-F238E27FC236}">
                <a16:creationId xmlns:a16="http://schemas.microsoft.com/office/drawing/2014/main" id="{D198F098-4787-43D2-8EC4-1304E18AD908}"/>
              </a:ext>
            </a:extLst>
          </p:cNvPr>
          <p:cNvSpPr>
            <a:spLocks noGrp="1"/>
          </p:cNvSpPr>
          <p:nvPr>
            <p:ph type="title"/>
          </p:nvPr>
        </p:nvSpPr>
        <p:spPr/>
        <p:txBody>
          <a:bodyPr/>
          <a:lstStyle/>
          <a:p>
            <a:pPr algn="ctr"/>
            <a:r>
              <a:rPr lang="de-DE" dirty="0"/>
              <a:t>Wer hat‘s gemacht 		  und 		          wer hat‘s gefördert?</a:t>
            </a:r>
          </a:p>
        </p:txBody>
      </p:sp>
      <p:sp>
        <p:nvSpPr>
          <p:cNvPr id="5" name="Untertitel 4">
            <a:extLst>
              <a:ext uri="{FF2B5EF4-FFF2-40B4-BE49-F238E27FC236}">
                <a16:creationId xmlns:a16="http://schemas.microsoft.com/office/drawing/2014/main" id="{497C1765-6EF8-4477-AAEB-AE92C2C05C7D}"/>
              </a:ext>
            </a:extLst>
          </p:cNvPr>
          <p:cNvSpPr>
            <a:spLocks noGrp="1"/>
          </p:cNvSpPr>
          <p:nvPr>
            <p:ph type="subTitle" idx="11"/>
          </p:nvPr>
        </p:nvSpPr>
        <p:spPr/>
        <p:txBody>
          <a:bodyPr/>
          <a:lstStyle/>
          <a:p>
            <a:r>
              <a:rPr lang="de-DE" dirty="0"/>
              <a:t>Vorstellung der App</a:t>
            </a:r>
          </a:p>
        </p:txBody>
      </p:sp>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6523BD54-A846-4A8F-BAD2-0081F002EF54}"/>
                  </a:ext>
                </a:extLst>
              </p14:cNvPr>
              <p14:cNvContentPartPr/>
              <p14:nvPr/>
            </p14:nvContentPartPr>
            <p14:xfrm>
              <a:off x="4199760" y="1340138"/>
              <a:ext cx="760860" cy="1729800"/>
            </p14:xfrm>
          </p:contentPart>
        </mc:Choice>
        <mc:Fallback xmlns="">
          <p:pic>
            <p:nvPicPr>
              <p:cNvPr id="7" name="Freihand 6">
                <a:extLst>
                  <a:ext uri="{FF2B5EF4-FFF2-40B4-BE49-F238E27FC236}">
                    <a16:creationId xmlns:a16="http://schemas.microsoft.com/office/drawing/2014/main" id="{6523BD54-A846-4A8F-BAD2-0081F002EF54}"/>
                  </a:ext>
                </a:extLst>
              </p:cNvPr>
              <p:cNvPicPr/>
              <p:nvPr/>
            </p:nvPicPr>
            <p:blipFill>
              <a:blip r:embed="rId5"/>
              <a:stretch>
                <a:fillRect/>
              </a:stretch>
            </p:blipFill>
            <p:spPr>
              <a:xfrm>
                <a:off x="4136805" y="1277138"/>
                <a:ext cx="886411" cy="1855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Freihand 10">
                <a:extLst>
                  <a:ext uri="{FF2B5EF4-FFF2-40B4-BE49-F238E27FC236}">
                    <a16:creationId xmlns:a16="http://schemas.microsoft.com/office/drawing/2014/main" id="{00506BF2-3D2D-4B78-9767-8845273EB187}"/>
                  </a:ext>
                </a:extLst>
              </p14:cNvPr>
              <p14:cNvContentPartPr/>
              <p14:nvPr/>
            </p14:nvContentPartPr>
            <p14:xfrm flipH="1">
              <a:off x="7063926" y="1340138"/>
              <a:ext cx="760860" cy="1729800"/>
            </p14:xfrm>
          </p:contentPart>
        </mc:Choice>
        <mc:Fallback xmlns="">
          <p:pic>
            <p:nvPicPr>
              <p:cNvPr id="11" name="Freihand 10">
                <a:extLst>
                  <a:ext uri="{FF2B5EF4-FFF2-40B4-BE49-F238E27FC236}">
                    <a16:creationId xmlns:a16="http://schemas.microsoft.com/office/drawing/2014/main" id="{00506BF2-3D2D-4B78-9767-8845273EB187}"/>
                  </a:ext>
                </a:extLst>
              </p:cNvPr>
              <p:cNvPicPr/>
              <p:nvPr/>
            </p:nvPicPr>
            <p:blipFill>
              <a:blip r:embed="rId7"/>
              <a:stretch>
                <a:fillRect/>
              </a:stretch>
            </p:blipFill>
            <p:spPr>
              <a:xfrm flipH="1">
                <a:off x="7000971" y="1277138"/>
                <a:ext cx="886411" cy="1855440"/>
              </a:xfrm>
              <a:prstGeom prst="rect">
                <a:avLst/>
              </a:prstGeom>
            </p:spPr>
          </p:pic>
        </mc:Fallback>
      </mc:AlternateContent>
    </p:spTree>
    <p:extLst>
      <p:ext uri="{BB962C8B-B14F-4D97-AF65-F5344CB8AC3E}">
        <p14:creationId xmlns:p14="http://schemas.microsoft.com/office/powerpoint/2010/main" val="1811890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CC86DC8-C53E-0F66-9193-4DEF1F362350}"/>
              </a:ext>
            </a:extLst>
          </p:cNvPr>
          <p:cNvSpPr/>
          <p:nvPr/>
        </p:nvSpPr>
        <p:spPr>
          <a:xfrm>
            <a:off x="760412" y="2694868"/>
            <a:ext cx="7364414" cy="3037593"/>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Foto beim Spielen von </a:t>
            </a:r>
            <a:r>
              <a:rPr lang="de-DE" sz="1800" b="0" i="0" u="none" strike="noStrike" baseline="0" dirty="0" err="1">
                <a:solidFill>
                  <a:schemeClr val="tx1"/>
                </a:solidFill>
                <a:latin typeface="VRQIYC+ArialMT"/>
              </a:rPr>
              <a:t>KatzeQ</a:t>
            </a:r>
            <a:r>
              <a:rPr lang="de-DE" sz="1800" b="0" i="0" u="none" strike="noStrike" baseline="0" dirty="0">
                <a:solidFill>
                  <a:schemeClr val="tx1"/>
                </a:solidFill>
                <a:latin typeface="VRQIYC+ArialMT"/>
              </a:rPr>
              <a:t> mit dem Entwickler </a:t>
            </a:r>
            <a:br>
              <a:rPr lang="de-DE" sz="1800" b="0" i="0" u="none" strike="noStrike" baseline="0" dirty="0">
                <a:solidFill>
                  <a:schemeClr val="tx1"/>
                </a:solidFill>
                <a:latin typeface="VRQIYC+ArialMT"/>
              </a:rPr>
            </a:br>
            <a:r>
              <a:rPr lang="de-DE" sz="1800" b="0" i="0" u="none" strike="noStrike" baseline="0" dirty="0">
                <a:solidFill>
                  <a:schemeClr val="tx1"/>
                </a:solidFill>
                <a:latin typeface="VRQIYC+ArialMT"/>
              </a:rPr>
              <a:t>(Foto nicht öffentlich zugänglich)</a:t>
            </a:r>
            <a:endParaRPr lang="de-DE" dirty="0">
              <a:solidFill>
                <a:schemeClr val="tx1"/>
              </a:solidFill>
            </a:endParaRPr>
          </a:p>
        </p:txBody>
      </p:sp>
      <p:grpSp>
        <p:nvGrpSpPr>
          <p:cNvPr id="13" name="Gruppieren 12">
            <a:extLst>
              <a:ext uri="{FF2B5EF4-FFF2-40B4-BE49-F238E27FC236}">
                <a16:creationId xmlns:a16="http://schemas.microsoft.com/office/drawing/2014/main" id="{03053960-0F9E-A048-81EA-668F74C740BB}"/>
              </a:ext>
            </a:extLst>
          </p:cNvPr>
          <p:cNvGrpSpPr/>
          <p:nvPr/>
        </p:nvGrpSpPr>
        <p:grpSpPr>
          <a:xfrm>
            <a:off x="5785780" y="933278"/>
            <a:ext cx="360" cy="360"/>
            <a:chOff x="5785780" y="933278"/>
            <a:chExt cx="360" cy="360"/>
          </a:xfrm>
        </p:grpSpPr>
        <mc:AlternateContent xmlns:mc="http://schemas.openxmlformats.org/markup-compatibility/2006" xmlns:p14="http://schemas.microsoft.com/office/powerpoint/2010/main">
          <mc:Choice Requires="p14">
            <p:contentPart p14:bwMode="auto" r:id="rId3">
              <p14:nvContentPartPr>
                <p14:cNvPr id="11" name="Freihand 10">
                  <a:extLst>
                    <a:ext uri="{FF2B5EF4-FFF2-40B4-BE49-F238E27FC236}">
                      <a16:creationId xmlns:a16="http://schemas.microsoft.com/office/drawing/2014/main" id="{7ED6086F-C841-4C44-B4A8-3D7D7A4BCD4C}"/>
                    </a:ext>
                  </a:extLst>
                </p14:cNvPr>
                <p14:cNvContentPartPr/>
                <p14:nvPr/>
              </p14:nvContentPartPr>
              <p14:xfrm>
                <a:off x="5785780" y="933278"/>
                <a:ext cx="360" cy="360"/>
              </p14:xfrm>
            </p:contentPart>
          </mc:Choice>
          <mc:Fallback xmlns="">
            <p:pic>
              <p:nvPicPr>
                <p:cNvPr id="11" name="Freihand 10">
                  <a:extLst>
                    <a:ext uri="{FF2B5EF4-FFF2-40B4-BE49-F238E27FC236}">
                      <a16:creationId xmlns:a16="http://schemas.microsoft.com/office/drawing/2014/main" id="{7ED6086F-C841-4C44-B4A8-3D7D7A4BCD4C}"/>
                    </a:ext>
                  </a:extLst>
                </p:cNvPr>
                <p:cNvPicPr/>
                <p:nvPr/>
              </p:nvPicPr>
              <p:blipFill>
                <a:blip r:embed="rId5"/>
                <a:stretch>
                  <a:fillRect/>
                </a:stretch>
              </p:blipFill>
              <p:spPr>
                <a:xfrm>
                  <a:off x="5776780" y="92427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Freihand 11">
                  <a:extLst>
                    <a:ext uri="{FF2B5EF4-FFF2-40B4-BE49-F238E27FC236}">
                      <a16:creationId xmlns:a16="http://schemas.microsoft.com/office/drawing/2014/main" id="{D5B69BAC-C56F-ED40-9A77-FCAA3D1EA054}"/>
                    </a:ext>
                  </a:extLst>
                </p14:cNvPr>
                <p14:cNvContentPartPr/>
                <p14:nvPr/>
              </p14:nvContentPartPr>
              <p14:xfrm>
                <a:off x="5785780" y="933278"/>
                <a:ext cx="360" cy="360"/>
              </p14:xfrm>
            </p:contentPart>
          </mc:Choice>
          <mc:Fallback xmlns="">
            <p:pic>
              <p:nvPicPr>
                <p:cNvPr id="12" name="Freihand 11">
                  <a:extLst>
                    <a:ext uri="{FF2B5EF4-FFF2-40B4-BE49-F238E27FC236}">
                      <a16:creationId xmlns:a16="http://schemas.microsoft.com/office/drawing/2014/main" id="{D5B69BAC-C56F-ED40-9A77-FCAA3D1EA054}"/>
                    </a:ext>
                  </a:extLst>
                </p:cNvPr>
                <p:cNvPicPr/>
                <p:nvPr/>
              </p:nvPicPr>
              <p:blipFill>
                <a:blip r:embed="rId5"/>
                <a:stretch>
                  <a:fillRect/>
                </a:stretch>
              </p:blipFill>
              <p:spPr>
                <a:xfrm>
                  <a:off x="5776780" y="924278"/>
                  <a:ext cx="18000" cy="18000"/>
                </a:xfrm>
                <a:prstGeom prst="rect">
                  <a:avLst/>
                </a:prstGeom>
              </p:spPr>
            </p:pic>
          </mc:Fallback>
        </mc:AlternateContent>
      </p:grpSp>
      <p:sp>
        <p:nvSpPr>
          <p:cNvPr id="8" name="Titel 7">
            <a:extLst>
              <a:ext uri="{FF2B5EF4-FFF2-40B4-BE49-F238E27FC236}">
                <a16:creationId xmlns:a16="http://schemas.microsoft.com/office/drawing/2014/main" id="{0584F992-7C9E-47EF-A471-BF818D6D5FFE}"/>
              </a:ext>
            </a:extLst>
          </p:cNvPr>
          <p:cNvSpPr>
            <a:spLocks noGrp="1"/>
          </p:cNvSpPr>
          <p:nvPr>
            <p:ph type="title"/>
          </p:nvPr>
        </p:nvSpPr>
        <p:spPr/>
        <p:txBody>
          <a:bodyPr/>
          <a:lstStyle/>
          <a:p>
            <a:pPr algn="ctr"/>
            <a:r>
              <a:rPr lang="de-DE" dirty="0"/>
              <a:t>Wer hat‘s designet?</a:t>
            </a:r>
          </a:p>
        </p:txBody>
      </p:sp>
      <p:sp>
        <p:nvSpPr>
          <p:cNvPr id="16" name="Untertitel 15">
            <a:extLst>
              <a:ext uri="{FF2B5EF4-FFF2-40B4-BE49-F238E27FC236}">
                <a16:creationId xmlns:a16="http://schemas.microsoft.com/office/drawing/2014/main" id="{566A5D07-2528-46C9-B7FB-35FD8D165818}"/>
              </a:ext>
            </a:extLst>
          </p:cNvPr>
          <p:cNvSpPr>
            <a:spLocks noGrp="1"/>
          </p:cNvSpPr>
          <p:nvPr>
            <p:ph type="subTitle" idx="11"/>
          </p:nvPr>
        </p:nvSpPr>
        <p:spPr/>
        <p:txBody>
          <a:bodyPr/>
          <a:lstStyle/>
          <a:p>
            <a:r>
              <a:rPr lang="de-DE" dirty="0"/>
              <a:t>Vorstellung der App</a:t>
            </a:r>
          </a:p>
        </p:txBody>
      </p:sp>
      <mc:AlternateContent xmlns:mc="http://schemas.openxmlformats.org/markup-compatibility/2006" xmlns:p14="http://schemas.microsoft.com/office/powerpoint/2010/main">
        <mc:Choice Requires="p14">
          <p:contentPart p14:bwMode="auto" r:id="rId7">
            <p14:nvContentPartPr>
              <p14:cNvPr id="17" name="Freihand 16">
                <a:extLst>
                  <a:ext uri="{FF2B5EF4-FFF2-40B4-BE49-F238E27FC236}">
                    <a16:creationId xmlns:a16="http://schemas.microsoft.com/office/drawing/2014/main" id="{9CB2039D-2A4B-43B6-980D-718E6576ACB0}"/>
                  </a:ext>
                </a:extLst>
              </p14:cNvPr>
              <p14:cNvContentPartPr/>
              <p14:nvPr/>
            </p14:nvContentPartPr>
            <p14:xfrm flipH="1">
              <a:off x="3646160" y="1350610"/>
              <a:ext cx="557539" cy="1557690"/>
            </p14:xfrm>
          </p:contentPart>
        </mc:Choice>
        <mc:Fallback xmlns="">
          <p:pic>
            <p:nvPicPr>
              <p:cNvPr id="17" name="Freihand 16">
                <a:extLst>
                  <a:ext uri="{FF2B5EF4-FFF2-40B4-BE49-F238E27FC236}">
                    <a16:creationId xmlns:a16="http://schemas.microsoft.com/office/drawing/2014/main" id="{9CB2039D-2A4B-43B6-980D-718E6576ACB0}"/>
                  </a:ext>
                </a:extLst>
              </p:cNvPr>
              <p:cNvPicPr/>
              <p:nvPr/>
            </p:nvPicPr>
            <p:blipFill>
              <a:blip r:embed="rId8"/>
              <a:stretch>
                <a:fillRect/>
              </a:stretch>
            </p:blipFill>
            <p:spPr>
              <a:xfrm flipH="1">
                <a:off x="3583212" y="1287611"/>
                <a:ext cx="683075" cy="1683328"/>
              </a:xfrm>
              <a:prstGeom prst="rect">
                <a:avLst/>
              </a:prstGeom>
            </p:spPr>
          </p:pic>
        </mc:Fallback>
      </mc:AlternateContent>
      <p:sp>
        <p:nvSpPr>
          <p:cNvPr id="3" name="Rechteck 2">
            <a:extLst>
              <a:ext uri="{FF2B5EF4-FFF2-40B4-BE49-F238E27FC236}">
                <a16:creationId xmlns:a16="http://schemas.microsoft.com/office/drawing/2014/main" id="{9A893EFB-95B7-4511-AD79-590A950572EA}"/>
              </a:ext>
            </a:extLst>
          </p:cNvPr>
          <p:cNvSpPr/>
          <p:nvPr/>
        </p:nvSpPr>
        <p:spPr>
          <a:xfrm>
            <a:off x="7988301" y="1665288"/>
            <a:ext cx="4098579" cy="2811462"/>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dirty="0">
                <a:solidFill>
                  <a:schemeClr val="tx1"/>
                </a:solidFill>
                <a:latin typeface="VRQIYC+ArialMT"/>
              </a:rPr>
              <a:t>Foto Entwickler und Team von </a:t>
            </a:r>
            <a:r>
              <a:rPr lang="de-DE" sz="1800" dirty="0" err="1">
                <a:solidFill>
                  <a:schemeClr val="tx1"/>
                </a:solidFill>
                <a:latin typeface="VRQIYC+ArialMT"/>
              </a:rPr>
              <a:t>KatzeQ</a:t>
            </a:r>
            <a:br>
              <a:rPr lang="de-DE" sz="1800" b="0" i="0" u="none" strike="noStrike" baseline="0" dirty="0">
                <a:solidFill>
                  <a:schemeClr val="tx1"/>
                </a:solidFill>
                <a:latin typeface="VRQIYC+ArialMT"/>
              </a:rPr>
            </a:br>
            <a:r>
              <a:rPr lang="de-DE" sz="1800" b="0" i="0" u="none" strike="noStrike" baseline="0" dirty="0">
                <a:solidFill>
                  <a:schemeClr val="tx1"/>
                </a:solidFill>
                <a:latin typeface="VRQIYC+ArialMT"/>
              </a:rPr>
              <a:t>(https://www.kamibox.de/bilder/katzeq/DSC02066.jpg))</a:t>
            </a:r>
            <a:endParaRPr lang="de-DE" dirty="0">
              <a:solidFill>
                <a:schemeClr val="tx1"/>
              </a:solidFill>
            </a:endParaRPr>
          </a:p>
        </p:txBody>
      </p:sp>
    </p:spTree>
    <p:extLst>
      <p:ext uri="{BB962C8B-B14F-4D97-AF65-F5344CB8AC3E}">
        <p14:creationId xmlns:p14="http://schemas.microsoft.com/office/powerpoint/2010/main" val="2644113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302D1A-F240-46D3-B2A7-68465D4E4B61}"/>
              </a:ext>
            </a:extLst>
          </p:cNvPr>
          <p:cNvSpPr>
            <a:spLocks noGrp="1"/>
          </p:cNvSpPr>
          <p:nvPr>
            <p:ph type="title"/>
          </p:nvPr>
        </p:nvSpPr>
        <p:spPr>
          <a:xfrm>
            <a:off x="336506" y="1125838"/>
            <a:ext cx="11518988" cy="647988"/>
          </a:xfrm>
        </p:spPr>
        <p:txBody>
          <a:bodyPr/>
          <a:lstStyle/>
          <a:p>
            <a:pPr algn="ctr"/>
            <a:r>
              <a:rPr lang="de-DE" dirty="0"/>
              <a:t>Spielinhalt / Spielkonzept</a:t>
            </a:r>
          </a:p>
        </p:txBody>
      </p:sp>
      <p:sp>
        <p:nvSpPr>
          <p:cNvPr id="4" name="Untertitel 3">
            <a:extLst>
              <a:ext uri="{FF2B5EF4-FFF2-40B4-BE49-F238E27FC236}">
                <a16:creationId xmlns:a16="http://schemas.microsoft.com/office/drawing/2014/main" id="{1C071A38-506D-4E77-ADFE-922F504B9151}"/>
              </a:ext>
            </a:extLst>
          </p:cNvPr>
          <p:cNvSpPr>
            <a:spLocks noGrp="1"/>
          </p:cNvSpPr>
          <p:nvPr>
            <p:ph type="subTitle" idx="11"/>
          </p:nvPr>
        </p:nvSpPr>
        <p:spPr/>
        <p:txBody>
          <a:bodyPr/>
          <a:lstStyle/>
          <a:p>
            <a:r>
              <a:rPr lang="de-DE" dirty="0"/>
              <a:t>Vorstellung der App</a:t>
            </a:r>
          </a:p>
        </p:txBody>
      </p:sp>
      <p:pic>
        <p:nvPicPr>
          <p:cNvPr id="3076" name="Picture 4" descr="https://www.kamibox.de/bilder/katzeq/ipad_a.png">
            <a:extLst>
              <a:ext uri="{FF2B5EF4-FFF2-40B4-BE49-F238E27FC236}">
                <a16:creationId xmlns:a16="http://schemas.microsoft.com/office/drawing/2014/main" id="{42FB086B-7F4F-467D-B285-8A7F688947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06" y="1629035"/>
            <a:ext cx="2975943" cy="22319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www.kamibox.de/bilder/katzeq/ipad_c.png">
            <a:extLst>
              <a:ext uri="{FF2B5EF4-FFF2-40B4-BE49-F238E27FC236}">
                <a16:creationId xmlns:a16="http://schemas.microsoft.com/office/drawing/2014/main" id="{D0EFAE6B-129C-4729-943D-AF783155D5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422" y="2401903"/>
            <a:ext cx="3757312" cy="281798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www.kamibox.de/bilder/katzeq/ipad_b.png">
            <a:extLst>
              <a:ext uri="{FF2B5EF4-FFF2-40B4-BE49-F238E27FC236}">
                <a16:creationId xmlns:a16="http://schemas.microsoft.com/office/drawing/2014/main" id="{53C5379B-5676-4F91-8FC6-73D162DEF8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506" y="4453004"/>
            <a:ext cx="2996377" cy="2247283"/>
          </a:xfrm>
          <a:prstGeom prst="rect">
            <a:avLst/>
          </a:prstGeom>
          <a:noFill/>
          <a:extLst>
            <a:ext uri="{909E8E84-426E-40DD-AFC4-6F175D3DCCD1}">
              <a14:hiddenFill xmlns:a14="http://schemas.microsoft.com/office/drawing/2010/main">
                <a:solidFill>
                  <a:srgbClr val="FFFFFF"/>
                </a:solidFill>
              </a14:hiddenFill>
            </a:ext>
          </a:extLst>
        </p:spPr>
      </p:pic>
      <p:sp>
        <p:nvSpPr>
          <p:cNvPr id="5" name="Pfeil: nach unten 4">
            <a:extLst>
              <a:ext uri="{FF2B5EF4-FFF2-40B4-BE49-F238E27FC236}">
                <a16:creationId xmlns:a16="http://schemas.microsoft.com/office/drawing/2014/main" id="{03FB377A-FF28-4500-A452-30B21CD22A26}"/>
              </a:ext>
            </a:extLst>
          </p:cNvPr>
          <p:cNvSpPr/>
          <p:nvPr/>
        </p:nvSpPr>
        <p:spPr>
          <a:xfrm>
            <a:off x="1632085" y="3932991"/>
            <a:ext cx="503990" cy="50319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084" name="Picture 12" descr="https://www.kamibox.de/bilder/katzeq/ipad_d.png">
            <a:extLst>
              <a:ext uri="{FF2B5EF4-FFF2-40B4-BE49-F238E27FC236}">
                <a16:creationId xmlns:a16="http://schemas.microsoft.com/office/drawing/2014/main" id="{DFDFA365-8249-42D8-A8B7-5B8F8AA932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2928" y="2401903"/>
            <a:ext cx="3757314" cy="2817985"/>
          </a:xfrm>
          <a:prstGeom prst="rect">
            <a:avLst/>
          </a:prstGeom>
          <a:noFill/>
          <a:extLst>
            <a:ext uri="{909E8E84-426E-40DD-AFC4-6F175D3DCCD1}">
              <a14:hiddenFill xmlns:a14="http://schemas.microsoft.com/office/drawing/2010/main">
                <a:solidFill>
                  <a:srgbClr val="FFFFFF"/>
                </a:solidFill>
              </a14:hiddenFill>
            </a:ext>
          </a:extLst>
        </p:spPr>
      </p:pic>
      <p:sp>
        <p:nvSpPr>
          <p:cNvPr id="12" name="Pfeil: nach unten 11">
            <a:extLst>
              <a:ext uri="{FF2B5EF4-FFF2-40B4-BE49-F238E27FC236}">
                <a16:creationId xmlns:a16="http://schemas.microsoft.com/office/drawing/2014/main" id="{77BA7903-D190-4792-BEEF-C85F644E54D6}"/>
              </a:ext>
            </a:extLst>
          </p:cNvPr>
          <p:cNvSpPr/>
          <p:nvPr/>
        </p:nvSpPr>
        <p:spPr>
          <a:xfrm rot="16200000">
            <a:off x="7489337" y="3679576"/>
            <a:ext cx="503990" cy="50319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Ellipse 5">
            <a:extLst>
              <a:ext uri="{FF2B5EF4-FFF2-40B4-BE49-F238E27FC236}">
                <a16:creationId xmlns:a16="http://schemas.microsoft.com/office/drawing/2014/main" id="{C086E80D-EB61-4B45-B666-87A123B7BA9E}"/>
              </a:ext>
            </a:extLst>
          </p:cNvPr>
          <p:cNvSpPr/>
          <p:nvPr/>
        </p:nvSpPr>
        <p:spPr>
          <a:xfrm>
            <a:off x="6940180" y="2274587"/>
            <a:ext cx="647916" cy="64791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feld 6">
            <a:extLst>
              <a:ext uri="{FF2B5EF4-FFF2-40B4-BE49-F238E27FC236}">
                <a16:creationId xmlns:a16="http://schemas.microsoft.com/office/drawing/2014/main" id="{592C3E99-A79A-4AE1-8819-A98F2231A70C}"/>
              </a:ext>
            </a:extLst>
          </p:cNvPr>
          <p:cNvSpPr txBox="1"/>
          <p:nvPr/>
        </p:nvSpPr>
        <p:spPr>
          <a:xfrm>
            <a:off x="9767930" y="5847965"/>
            <a:ext cx="2975943" cy="3692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err="1">
                <a:ln>
                  <a:noFill/>
                </a:ln>
                <a:solidFill>
                  <a:srgbClr val="C00000"/>
                </a:solidFill>
                <a:effectLst/>
                <a:uLnTx/>
                <a:uFillTx/>
                <a:latin typeface="Calibri"/>
                <a:ea typeface="+mn-ea"/>
                <a:cs typeface="+mn-cs"/>
              </a:rPr>
              <a:t>Kittypedia</a:t>
            </a:r>
            <a:r>
              <a:rPr kumimoji="0" lang="de-DE" sz="1800" b="1" i="0" u="none" strike="noStrike" kern="1200" cap="none" spc="0" normalizeH="0" baseline="0" noProof="0" dirty="0">
                <a:ln>
                  <a:noFill/>
                </a:ln>
                <a:solidFill>
                  <a:srgbClr val="C00000"/>
                </a:solidFill>
                <a:effectLst/>
                <a:uLnTx/>
                <a:uFillTx/>
                <a:latin typeface="Calibri"/>
                <a:ea typeface="+mn-ea"/>
                <a:cs typeface="+mn-cs"/>
              </a:rPr>
              <a:t>-Artikel</a:t>
            </a:r>
          </a:p>
        </p:txBody>
      </p:sp>
      <p:cxnSp>
        <p:nvCxnSpPr>
          <p:cNvPr id="9" name="Gerade Verbindung mit Pfeil 8">
            <a:extLst>
              <a:ext uri="{FF2B5EF4-FFF2-40B4-BE49-F238E27FC236}">
                <a16:creationId xmlns:a16="http://schemas.microsoft.com/office/drawing/2014/main" id="{5E02AD30-E976-4E93-8EE3-BD8A837CA3DB}"/>
              </a:ext>
            </a:extLst>
          </p:cNvPr>
          <p:cNvCxnSpPr/>
          <p:nvPr/>
        </p:nvCxnSpPr>
        <p:spPr>
          <a:xfrm flipH="1">
            <a:off x="7391975" y="1901142"/>
            <a:ext cx="287995" cy="37344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 name="Rechteck: abgerundete Ecken 2">
            <a:extLst>
              <a:ext uri="{FF2B5EF4-FFF2-40B4-BE49-F238E27FC236}">
                <a16:creationId xmlns:a16="http://schemas.microsoft.com/office/drawing/2014/main" id="{AC69D34A-D7D5-444F-8B0C-5522D3821F1C}"/>
              </a:ext>
            </a:extLst>
          </p:cNvPr>
          <p:cNvSpPr/>
          <p:nvPr/>
        </p:nvSpPr>
        <p:spPr>
          <a:xfrm>
            <a:off x="10343919" y="3429000"/>
            <a:ext cx="1367974" cy="1871964"/>
          </a:xfrm>
          <a:prstGeom prst="roundRect">
            <a:avLst/>
          </a:prstGeom>
          <a:noFill/>
          <a:ln w="76200">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feld 13">
            <a:extLst>
              <a:ext uri="{FF2B5EF4-FFF2-40B4-BE49-F238E27FC236}">
                <a16:creationId xmlns:a16="http://schemas.microsoft.com/office/drawing/2014/main" id="{112E3C15-67EA-4A66-ACEF-9EC6E2C06EDF}"/>
              </a:ext>
            </a:extLst>
          </p:cNvPr>
          <p:cNvSpPr txBox="1"/>
          <p:nvPr/>
        </p:nvSpPr>
        <p:spPr>
          <a:xfrm>
            <a:off x="7419407" y="1664188"/>
            <a:ext cx="2975943" cy="3692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C00000"/>
                </a:solidFill>
                <a:effectLst/>
                <a:uLnTx/>
                <a:uFillTx/>
                <a:latin typeface="Calibri"/>
                <a:ea typeface="+mn-ea"/>
                <a:cs typeface="+mn-cs"/>
              </a:rPr>
              <a:t>Tipps zum Rätsel</a:t>
            </a:r>
          </a:p>
        </p:txBody>
      </p:sp>
      <p:cxnSp>
        <p:nvCxnSpPr>
          <p:cNvPr id="15" name="Gerade Verbindung mit Pfeil 14">
            <a:extLst>
              <a:ext uri="{FF2B5EF4-FFF2-40B4-BE49-F238E27FC236}">
                <a16:creationId xmlns:a16="http://schemas.microsoft.com/office/drawing/2014/main" id="{5CC63BED-C2F0-4174-A213-A1EE29D308D1}"/>
              </a:ext>
            </a:extLst>
          </p:cNvPr>
          <p:cNvCxnSpPr>
            <a:cxnSpLocks/>
          </p:cNvCxnSpPr>
          <p:nvPr/>
        </p:nvCxnSpPr>
        <p:spPr>
          <a:xfrm flipV="1">
            <a:off x="10631914" y="5359765"/>
            <a:ext cx="395992" cy="54700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95344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CF42B3-BD28-46FA-ADC9-D2EC4BDD961F}"/>
              </a:ext>
            </a:extLst>
          </p:cNvPr>
          <p:cNvSpPr>
            <a:spLocks noGrp="1"/>
          </p:cNvSpPr>
          <p:nvPr>
            <p:ph type="title"/>
          </p:nvPr>
        </p:nvSpPr>
        <p:spPr/>
        <p:txBody>
          <a:bodyPr/>
          <a:lstStyle/>
          <a:p>
            <a:r>
              <a:rPr lang="de-DE" dirty="0"/>
              <a:t>Quantenphysik mit </a:t>
            </a:r>
            <a:r>
              <a:rPr lang="de-DE" dirty="0" err="1"/>
              <a:t>KatzeQ</a:t>
            </a:r>
            <a:r>
              <a:rPr lang="de-DE" dirty="0"/>
              <a:t> entdecken…</a:t>
            </a:r>
          </a:p>
        </p:txBody>
      </p:sp>
      <p:sp>
        <p:nvSpPr>
          <p:cNvPr id="3" name="Inhaltsplatzhalter 2">
            <a:extLst>
              <a:ext uri="{FF2B5EF4-FFF2-40B4-BE49-F238E27FC236}">
                <a16:creationId xmlns:a16="http://schemas.microsoft.com/office/drawing/2014/main" id="{0F8FCA26-DF31-4A4C-A654-89AB8C236BD2}"/>
              </a:ext>
            </a:extLst>
          </p:cNvPr>
          <p:cNvSpPr>
            <a:spLocks noGrp="1"/>
          </p:cNvSpPr>
          <p:nvPr>
            <p:ph sz="quarter" idx="10"/>
          </p:nvPr>
        </p:nvSpPr>
        <p:spPr/>
        <p:txBody>
          <a:bodyPr/>
          <a:lstStyle/>
          <a:p>
            <a:r>
              <a:rPr lang="de-DE" sz="1800" u="sng" dirty="0"/>
              <a:t>AH S. 8 Sonderaufgabe 2:</a:t>
            </a:r>
          </a:p>
          <a:p>
            <a:endParaRPr lang="de-DE" sz="1800" dirty="0"/>
          </a:p>
          <a:p>
            <a:r>
              <a:rPr lang="de-DE" sz="1800" dirty="0"/>
              <a:t>Löse das Kreuzworträtsel mithilfe der </a:t>
            </a:r>
            <a:r>
              <a:rPr lang="de-DE" sz="1800" dirty="0" err="1"/>
              <a:t>Kittypedia</a:t>
            </a:r>
            <a:r>
              <a:rPr lang="de-DE" sz="1800" dirty="0"/>
              <a:t>-Einträge </a:t>
            </a:r>
            <a:r>
              <a:rPr lang="de-DE" sz="1800" u="sng" dirty="0"/>
              <a:t>vollständig</a:t>
            </a:r>
            <a:r>
              <a:rPr lang="de-DE" sz="1800" dirty="0"/>
              <a:t>.</a:t>
            </a:r>
          </a:p>
          <a:p>
            <a:r>
              <a:rPr lang="de-DE" sz="1800" dirty="0"/>
              <a:t>Die schnellste Gruppe (vollständiges Kreuzworträtsel) erhält einen kleinen Preis </a:t>
            </a:r>
            <a:r>
              <a:rPr lang="de-DE" sz="1800" dirty="0">
                <a:sym typeface="Wingdings" panose="05000000000000000000" pitchFamily="2" charset="2"/>
              </a:rPr>
              <a:t></a:t>
            </a:r>
          </a:p>
          <a:p>
            <a:endParaRPr lang="de-DE" sz="1800" b="0" dirty="0"/>
          </a:p>
          <a:p>
            <a:endParaRPr lang="de-DE" sz="1800" b="0" dirty="0"/>
          </a:p>
          <a:p>
            <a:r>
              <a:rPr lang="de-DE" sz="1800" b="0" i="1" dirty="0"/>
              <a:t>Zeit: 60 Minuten</a:t>
            </a:r>
          </a:p>
        </p:txBody>
      </p:sp>
    </p:spTree>
    <p:extLst>
      <p:ext uri="{BB962C8B-B14F-4D97-AF65-F5344CB8AC3E}">
        <p14:creationId xmlns:p14="http://schemas.microsoft.com/office/powerpoint/2010/main" val="37779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3</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56521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7DB150-2D1B-4631-BA62-0F2F6EC54BBC}"/>
              </a:ext>
            </a:extLst>
          </p:cNvPr>
          <p:cNvSpPr>
            <a:spLocks noGrp="1"/>
          </p:cNvSpPr>
          <p:nvPr>
            <p:ph type="title"/>
          </p:nvPr>
        </p:nvSpPr>
        <p:spPr/>
        <p:txBody>
          <a:bodyPr/>
          <a:lstStyle/>
          <a:p>
            <a:pPr algn="ctr"/>
            <a:r>
              <a:rPr lang="de-DE" i="1" dirty="0"/>
              <a:t>Erläutere am Beispiel die zwei Grundprinzipien der klassischen Physik:</a:t>
            </a:r>
          </a:p>
        </p:txBody>
      </p:sp>
      <p:sp>
        <p:nvSpPr>
          <p:cNvPr id="4" name="Textfeld 3">
            <a:extLst>
              <a:ext uri="{FF2B5EF4-FFF2-40B4-BE49-F238E27FC236}">
                <a16:creationId xmlns:a16="http://schemas.microsoft.com/office/drawing/2014/main" id="{E24B65F1-4C89-42B8-B3AC-10B3C635D1C1}"/>
              </a:ext>
            </a:extLst>
          </p:cNvPr>
          <p:cNvSpPr txBox="1"/>
          <p:nvPr/>
        </p:nvSpPr>
        <p:spPr>
          <a:xfrm>
            <a:off x="7427343" y="1198012"/>
            <a:ext cx="4410974" cy="48936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Open Sans"/>
                <a:ea typeface="+mn-ea"/>
                <a:cs typeface="+mn-cs"/>
              </a:rPr>
              <a:t>Klassische</a:t>
            </a:r>
            <a:r>
              <a:rPr kumimoji="0" lang="en-US" sz="2400" b="0" i="0" u="none" strike="noStrike" kern="1200" cap="none" spc="0" normalizeH="0" baseline="0" noProof="0" dirty="0">
                <a:ln>
                  <a:noFill/>
                </a:ln>
                <a:solidFill>
                  <a:srgbClr val="000000"/>
                </a:solidFill>
                <a:effectLst/>
                <a:uLnTx/>
                <a:uFillTx/>
                <a:latin typeface="Open Sans"/>
                <a:ea typeface="+mn-ea"/>
                <a:cs typeface="+mn-cs"/>
              </a:rPr>
              <a:t> Physik </a:t>
            </a:r>
            <a:r>
              <a:rPr kumimoji="0" lang="en-US" sz="2400" b="0" i="0" u="none" strike="noStrike" kern="1200" cap="none" spc="0" normalizeH="0" baseline="0" noProof="0" dirty="0" err="1">
                <a:ln>
                  <a:noFill/>
                </a:ln>
                <a:solidFill>
                  <a:srgbClr val="000000"/>
                </a:solidFill>
                <a:effectLst/>
                <a:uLnTx/>
                <a:uFillTx/>
                <a:latin typeface="Open Sans"/>
                <a:ea typeface="+mn-ea"/>
                <a:cs typeface="+mn-cs"/>
              </a:rPr>
              <a:t>ist</a:t>
            </a:r>
            <a:r>
              <a:rPr kumimoji="0" lang="en-US" sz="2400" b="0" i="0" u="none" strike="noStrike" kern="1200" cap="none" spc="0" normalizeH="0" baseline="0" noProof="0" dirty="0">
                <a:ln>
                  <a:noFill/>
                </a:ln>
                <a:solidFill>
                  <a:srgbClr val="000000"/>
                </a:solidFill>
                <a:effectLst/>
                <a:uLnTx/>
                <a:uFillTx/>
                <a:latin typeface="Open Sans"/>
                <a:ea typeface="+mn-ea"/>
                <a:cs typeface="+mn-cs"/>
              </a:rPr>
              <a:t> </a:t>
            </a:r>
            <a:r>
              <a:rPr kumimoji="0" lang="en-US" sz="2400" b="1" i="0" u="none" strike="noStrike" kern="1200" cap="none" spc="0" normalizeH="0" baseline="0" noProof="0" dirty="0" err="1">
                <a:ln>
                  <a:noFill/>
                </a:ln>
                <a:solidFill>
                  <a:srgbClr val="000000"/>
                </a:solidFill>
                <a:effectLst/>
                <a:uLnTx/>
                <a:uFillTx/>
                <a:latin typeface="Open Sans"/>
                <a:ea typeface="+mn-ea"/>
                <a:cs typeface="+mn-cs"/>
              </a:rPr>
              <a:t>deterministisch</a:t>
            </a:r>
            <a:r>
              <a:rPr kumimoji="0" lang="en-US" sz="2400" b="0" i="0" u="none" strike="noStrike" kern="1200" cap="none" spc="0" normalizeH="0" baseline="0" noProof="0" dirty="0">
                <a:ln>
                  <a:noFill/>
                </a:ln>
                <a:solidFill>
                  <a:srgbClr val="000000"/>
                </a:solidFill>
                <a:effectLst/>
                <a:uLnTx/>
                <a:uFillTx/>
                <a:latin typeface="Open Sans"/>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Open Sans"/>
                <a:ea typeface="+mn-ea"/>
                <a:cs typeface="+mn-cs"/>
              </a:rPr>
              <a:t>Messungen</a:t>
            </a:r>
            <a:r>
              <a:rPr kumimoji="0" lang="en-US" sz="2400" b="0" i="0" u="none" strike="noStrike" kern="1200" cap="none" spc="0" normalizeH="0" baseline="0" noProof="0" dirty="0">
                <a:ln>
                  <a:noFill/>
                </a:ln>
                <a:solidFill>
                  <a:srgbClr val="000000"/>
                </a:solidFill>
                <a:effectLst/>
                <a:uLnTx/>
                <a:uFillTx/>
                <a:latin typeface="Open Sans"/>
                <a:ea typeface="+mn-ea"/>
                <a:cs typeface="+mn-cs"/>
              </a:rPr>
              <a:t> </a:t>
            </a:r>
            <a:r>
              <a:rPr kumimoji="0" lang="en-US" sz="2400" b="0" i="0" u="none" strike="noStrike" kern="1200" cap="none" spc="0" normalizeH="0" baseline="0" noProof="0" dirty="0" err="1">
                <a:ln>
                  <a:noFill/>
                </a:ln>
                <a:solidFill>
                  <a:srgbClr val="000000"/>
                </a:solidFill>
                <a:effectLst/>
                <a:uLnTx/>
                <a:uFillTx/>
                <a:latin typeface="Open Sans"/>
                <a:ea typeface="+mn-ea"/>
                <a:cs typeface="+mn-cs"/>
              </a:rPr>
              <a:t>haben</a:t>
            </a:r>
            <a:r>
              <a:rPr kumimoji="0" lang="en-US" sz="2400" b="0" i="0" u="none" strike="noStrike" kern="1200" cap="none" spc="0" normalizeH="0" baseline="0" noProof="0" dirty="0">
                <a:ln>
                  <a:noFill/>
                </a:ln>
                <a:solidFill>
                  <a:srgbClr val="000000"/>
                </a:solidFill>
                <a:effectLst/>
                <a:uLnTx/>
                <a:uFillTx/>
                <a:latin typeface="Open Sans"/>
                <a:ea typeface="+mn-ea"/>
                <a:cs typeface="+mn-cs"/>
              </a:rPr>
              <a:t> in der </a:t>
            </a:r>
            <a:r>
              <a:rPr kumimoji="0" lang="en-US" sz="2400" b="0" i="0" u="none" strike="noStrike" kern="1200" cap="none" spc="0" normalizeH="0" baseline="0" noProof="0" dirty="0" err="1">
                <a:ln>
                  <a:noFill/>
                </a:ln>
                <a:solidFill>
                  <a:srgbClr val="000000"/>
                </a:solidFill>
                <a:effectLst/>
                <a:uLnTx/>
                <a:uFillTx/>
                <a:latin typeface="Open Sans"/>
                <a:ea typeface="+mn-ea"/>
                <a:cs typeface="+mn-cs"/>
              </a:rPr>
              <a:t>klassischen</a:t>
            </a:r>
            <a:r>
              <a:rPr kumimoji="0" lang="en-US" sz="2400" b="0" i="0" u="none" strike="noStrike" kern="1200" cap="none" spc="0" normalizeH="0" baseline="0" noProof="0" dirty="0">
                <a:ln>
                  <a:noFill/>
                </a:ln>
                <a:solidFill>
                  <a:srgbClr val="000000"/>
                </a:solidFill>
                <a:effectLst/>
                <a:uLnTx/>
                <a:uFillTx/>
                <a:latin typeface="Open Sans"/>
                <a:ea typeface="+mn-ea"/>
                <a:cs typeface="+mn-cs"/>
              </a:rPr>
              <a:t> Physik </a:t>
            </a:r>
            <a:r>
              <a:rPr kumimoji="0" lang="en-US" sz="2400" b="0" i="0" u="none" strike="noStrike" kern="1200" cap="none" spc="0" normalizeH="0" baseline="0" noProof="0" dirty="0" err="1">
                <a:ln>
                  <a:noFill/>
                </a:ln>
                <a:solidFill>
                  <a:srgbClr val="000000"/>
                </a:solidFill>
                <a:effectLst/>
                <a:uLnTx/>
                <a:uFillTx/>
                <a:latin typeface="Open Sans"/>
                <a:ea typeface="+mn-ea"/>
                <a:cs typeface="+mn-cs"/>
              </a:rPr>
              <a:t>einen</a:t>
            </a:r>
            <a:r>
              <a:rPr kumimoji="0" lang="en-US" sz="2400" b="0" i="0" u="none" strike="noStrike" kern="1200" cap="none" spc="0" normalizeH="0" baseline="0" noProof="0" dirty="0">
                <a:ln>
                  <a:noFill/>
                </a:ln>
                <a:solidFill>
                  <a:srgbClr val="000000"/>
                </a:solidFill>
                <a:effectLst/>
                <a:uLnTx/>
                <a:uFillTx/>
                <a:latin typeface="Open Sans"/>
                <a:ea typeface="+mn-ea"/>
                <a:cs typeface="+mn-cs"/>
              </a:rPr>
              <a:t> </a:t>
            </a:r>
            <a:r>
              <a:rPr kumimoji="0" lang="en-US" sz="2400" b="1" i="0" u="none" strike="noStrike" kern="1200" cap="none" spc="0" normalizeH="0" baseline="0" noProof="0" dirty="0" err="1">
                <a:ln>
                  <a:noFill/>
                </a:ln>
                <a:solidFill>
                  <a:srgbClr val="000000"/>
                </a:solidFill>
                <a:effectLst/>
                <a:uLnTx/>
                <a:uFillTx/>
                <a:latin typeface="Open Sans"/>
                <a:ea typeface="+mn-ea"/>
                <a:cs typeface="+mn-cs"/>
              </a:rPr>
              <a:t>passiven</a:t>
            </a:r>
            <a:r>
              <a:rPr kumimoji="0" lang="en-US" sz="2400" b="1" i="0" u="none" strike="noStrike" kern="1200" cap="none" spc="0" normalizeH="0" baseline="0" noProof="0" dirty="0">
                <a:ln>
                  <a:noFill/>
                </a:ln>
                <a:solidFill>
                  <a:srgbClr val="000000"/>
                </a:solidFill>
                <a:effectLst/>
                <a:uLnTx/>
                <a:uFillTx/>
                <a:latin typeface="Open Sans"/>
                <a:ea typeface="+mn-ea"/>
                <a:cs typeface="+mn-cs"/>
              </a:rPr>
              <a:t> </a:t>
            </a:r>
            <a:r>
              <a:rPr kumimoji="0" lang="en-US" sz="2400" b="1" i="0" u="none" strike="noStrike" kern="1200" cap="none" spc="0" normalizeH="0" baseline="0" noProof="0" dirty="0" err="1">
                <a:ln>
                  <a:noFill/>
                </a:ln>
                <a:solidFill>
                  <a:srgbClr val="000000"/>
                </a:solidFill>
                <a:effectLst/>
                <a:uLnTx/>
                <a:uFillTx/>
                <a:latin typeface="Open Sans"/>
                <a:ea typeface="+mn-ea"/>
                <a:cs typeface="+mn-cs"/>
              </a:rPr>
              <a:t>Charakter</a:t>
            </a:r>
            <a:r>
              <a:rPr kumimoji="0" lang="en-US" sz="2400" b="0" i="0" u="none" strike="noStrike" kern="1200" cap="none" spc="0" normalizeH="0" baseline="0" noProof="0" dirty="0">
                <a:ln>
                  <a:noFill/>
                </a:ln>
                <a:solidFill>
                  <a:srgbClr val="000000"/>
                </a:solidFill>
                <a:effectLst/>
                <a:uLnTx/>
                <a:uFillTx/>
                <a:latin typeface="Open Sans"/>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Open Sans"/>
                <a:ea typeface="+mn-ea"/>
                <a:cs typeface="+mn-cs"/>
                <a:sym typeface="Wingdings" panose="05000000000000000000" pitchFamily="2" charset="2"/>
              </a:rPr>
              <a:t>Was </a:t>
            </a:r>
            <a:r>
              <a:rPr kumimoji="0" lang="en-US" sz="2400" b="1" i="0" u="none" strike="noStrike" kern="1200" cap="none" spc="0" normalizeH="0" baseline="0" noProof="0" dirty="0" err="1">
                <a:ln>
                  <a:noFill/>
                </a:ln>
                <a:solidFill>
                  <a:srgbClr val="C00000"/>
                </a:solidFill>
                <a:effectLst/>
                <a:uLnTx/>
                <a:uFillTx/>
                <a:latin typeface="Open Sans"/>
                <a:ea typeface="+mn-ea"/>
                <a:cs typeface="+mn-cs"/>
                <a:sym typeface="Wingdings" panose="05000000000000000000" pitchFamily="2" charset="2"/>
              </a:rPr>
              <a:t>sind</a:t>
            </a:r>
            <a:r>
              <a:rPr kumimoji="0" lang="en-US" sz="2400" b="1" i="0" u="none" strike="noStrike" kern="1200" cap="none" spc="0" normalizeH="0" baseline="0" noProof="0" dirty="0">
                <a:ln>
                  <a:noFill/>
                </a:ln>
                <a:solidFill>
                  <a:srgbClr val="C00000"/>
                </a:solidFill>
                <a:effectLst/>
                <a:uLnTx/>
                <a:uFillTx/>
                <a:latin typeface="Open Sans"/>
                <a:ea typeface="+mn-ea"/>
                <a:cs typeface="+mn-cs"/>
                <a:sym typeface="Wingdings" panose="05000000000000000000" pitchFamily="2" charset="2"/>
              </a:rPr>
              <a:t> die </a:t>
            </a:r>
            <a:r>
              <a:rPr kumimoji="0" lang="en-US" sz="2400" b="1" i="0" u="none" strike="noStrike" kern="1200" cap="none" spc="0" normalizeH="0" baseline="0" noProof="0" dirty="0" err="1">
                <a:ln>
                  <a:noFill/>
                </a:ln>
                <a:solidFill>
                  <a:srgbClr val="C00000"/>
                </a:solidFill>
                <a:effectLst/>
                <a:uLnTx/>
                <a:uFillTx/>
                <a:latin typeface="Open Sans"/>
                <a:ea typeface="+mn-ea"/>
                <a:cs typeface="+mn-cs"/>
                <a:sym typeface="Wingdings" panose="05000000000000000000" pitchFamily="2" charset="2"/>
              </a:rPr>
              <a:t>Grundprinzipien</a:t>
            </a:r>
            <a:r>
              <a:rPr kumimoji="0" lang="en-US" sz="2400" b="1" i="0" u="none" strike="noStrike" kern="1200" cap="none" spc="0" normalizeH="0" baseline="0" noProof="0" dirty="0">
                <a:ln>
                  <a:noFill/>
                </a:ln>
                <a:solidFill>
                  <a:srgbClr val="C00000"/>
                </a:solidFill>
                <a:effectLst/>
                <a:uLnTx/>
                <a:uFillTx/>
                <a:latin typeface="Open Sans"/>
                <a:ea typeface="+mn-ea"/>
                <a:cs typeface="+mn-cs"/>
                <a:sym typeface="Wingdings" panose="05000000000000000000" pitchFamily="2" charset="2"/>
              </a:rPr>
              <a:t> der Quantenphysik?</a:t>
            </a:r>
          </a:p>
        </p:txBody>
      </p:sp>
      <p:sp>
        <p:nvSpPr>
          <p:cNvPr id="9" name="Rechteck 8">
            <a:extLst>
              <a:ext uri="{FF2B5EF4-FFF2-40B4-BE49-F238E27FC236}">
                <a16:creationId xmlns:a16="http://schemas.microsoft.com/office/drawing/2014/main" id="{9603A078-9129-422E-A633-9BF672F0F626}"/>
              </a:ext>
            </a:extLst>
          </p:cNvPr>
          <p:cNvSpPr/>
          <p:nvPr/>
        </p:nvSpPr>
        <p:spPr>
          <a:xfrm>
            <a:off x="1073141" y="5338564"/>
            <a:ext cx="6096000" cy="200055"/>
          </a:xfrm>
          <a:prstGeom prst="rect">
            <a:avLst/>
          </a:prstGeom>
        </p:spPr>
        <p:txBody>
          <a:bodyPr>
            <a:spAutoFit/>
          </a:bodyPr>
          <a:lstStyle/>
          <a:p>
            <a:r>
              <a:rPr lang="de-DE" sz="700" dirty="0">
                <a:hlinkClick r:id="rId2"/>
              </a:rPr>
              <a:t>https://www.publicdomainpictures.net/pictures/340000/velka/darts-board-1588674026hec.jpg</a:t>
            </a:r>
            <a:r>
              <a:rPr lang="de-DE" sz="700" dirty="0"/>
              <a:t> </a:t>
            </a:r>
          </a:p>
        </p:txBody>
      </p:sp>
      <p:sp>
        <p:nvSpPr>
          <p:cNvPr id="3" name="Rechteck 2">
            <a:extLst>
              <a:ext uri="{FF2B5EF4-FFF2-40B4-BE49-F238E27FC236}">
                <a16:creationId xmlns:a16="http://schemas.microsoft.com/office/drawing/2014/main" id="{0930BD2D-A743-CF57-B7B4-3F141C8853D0}"/>
              </a:ext>
            </a:extLst>
          </p:cNvPr>
          <p:cNvSpPr/>
          <p:nvPr/>
        </p:nvSpPr>
        <p:spPr>
          <a:xfrm>
            <a:off x="1082451" y="928505"/>
            <a:ext cx="5836119" cy="441005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Foto Dartscheibe (Link siehe unten) </a:t>
            </a:r>
            <a:endParaRPr lang="de-DE" dirty="0">
              <a:solidFill>
                <a:schemeClr val="tx1"/>
              </a:solidFill>
            </a:endParaRPr>
          </a:p>
        </p:txBody>
      </p:sp>
    </p:spTree>
    <p:extLst>
      <p:ext uri="{BB962C8B-B14F-4D97-AF65-F5344CB8AC3E}">
        <p14:creationId xmlns:p14="http://schemas.microsoft.com/office/powerpoint/2010/main" val="60315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EB9C11E-F405-4CEA-92AA-8D4F8B729D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93580" y="173037"/>
            <a:ext cx="4554146" cy="6511925"/>
          </a:xfrm>
          <a:prstGeom prst="rect">
            <a:avLst/>
          </a:prstGeom>
          <a:ln>
            <a:solidFill>
              <a:schemeClr val="accent1"/>
            </a:solidFill>
          </a:ln>
        </p:spPr>
      </p:pic>
      <p:sp>
        <p:nvSpPr>
          <p:cNvPr id="6" name="Rechteck 5">
            <a:extLst>
              <a:ext uri="{FF2B5EF4-FFF2-40B4-BE49-F238E27FC236}">
                <a16:creationId xmlns:a16="http://schemas.microsoft.com/office/drawing/2014/main" id="{CCA62AF0-961A-4781-9A21-821D4274E280}"/>
              </a:ext>
            </a:extLst>
          </p:cNvPr>
          <p:cNvSpPr/>
          <p:nvPr/>
        </p:nvSpPr>
        <p:spPr>
          <a:xfrm>
            <a:off x="1757977" y="5219925"/>
            <a:ext cx="4425351" cy="1208036"/>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cxnSp>
        <p:nvCxnSpPr>
          <p:cNvPr id="8" name="Gerader Verbinder 7">
            <a:extLst>
              <a:ext uri="{FF2B5EF4-FFF2-40B4-BE49-F238E27FC236}">
                <a16:creationId xmlns:a16="http://schemas.microsoft.com/office/drawing/2014/main" id="{C5A0BF9E-5DBD-458C-9FC2-7DFD130054B4}"/>
              </a:ext>
            </a:extLst>
          </p:cNvPr>
          <p:cNvCxnSpPr>
            <a:cxnSpLocks/>
            <a:stCxn id="6" idx="3"/>
            <a:endCxn id="5" idx="2"/>
          </p:cNvCxnSpPr>
          <p:nvPr/>
        </p:nvCxnSpPr>
        <p:spPr>
          <a:xfrm flipV="1">
            <a:off x="6183328" y="4144581"/>
            <a:ext cx="3038893" cy="1679362"/>
          </a:xfrm>
          <a:prstGeom prst="line">
            <a:avLst/>
          </a:prstGeom>
          <a:ln w="19050"/>
        </p:spPr>
        <p:style>
          <a:lnRef idx="1">
            <a:schemeClr val="dk1"/>
          </a:lnRef>
          <a:fillRef idx="0">
            <a:schemeClr val="dk1"/>
          </a:fillRef>
          <a:effectRef idx="0">
            <a:schemeClr val="dk1"/>
          </a:effectRef>
          <a:fontRef idx="minor">
            <a:schemeClr val="tx1"/>
          </a:fontRef>
        </p:style>
      </p:cxnSp>
      <p:sp>
        <p:nvSpPr>
          <p:cNvPr id="5" name="Textfeld 4">
            <a:extLst>
              <a:ext uri="{FF2B5EF4-FFF2-40B4-BE49-F238E27FC236}">
                <a16:creationId xmlns:a16="http://schemas.microsoft.com/office/drawing/2014/main" id="{78C9B5AE-0101-4BCF-8C43-5D1D7FC721E9}"/>
              </a:ext>
            </a:extLst>
          </p:cNvPr>
          <p:cNvSpPr txBox="1"/>
          <p:nvPr/>
        </p:nvSpPr>
        <p:spPr>
          <a:xfrm>
            <a:off x="6364586" y="1897812"/>
            <a:ext cx="5715269" cy="2246769"/>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Quantenphysik unterscheidet sich grundsätzlich von klassischer Physik – denn die Quantenphysik ist </a:t>
            </a:r>
            <a:r>
              <a:rPr kumimoji="0" lang="de-DE" sz="2000" b="1" i="0" u="none" strike="noStrike" kern="1200" cap="none" spc="0" normalizeH="0" baseline="0" noProof="0" dirty="0">
                <a:ln>
                  <a:noFill/>
                </a:ln>
                <a:solidFill>
                  <a:srgbClr val="000000"/>
                </a:solidFill>
                <a:effectLst/>
                <a:uLnTx/>
                <a:uFillTx/>
                <a:latin typeface="Open Sans"/>
                <a:ea typeface="+mn-ea"/>
                <a:cs typeface="+mn-cs"/>
              </a:rPr>
              <a:t>nicht-deterministisch</a:t>
            </a:r>
            <a:r>
              <a:rPr kumimoji="0" lang="de-DE" sz="2000" b="0" i="0" u="none" strike="noStrike" kern="1200" cap="none" spc="0" normalizeH="0" baseline="0" noProof="0" dirty="0">
                <a:ln>
                  <a:noFill/>
                </a:ln>
                <a:solidFill>
                  <a:srgbClr val="000000"/>
                </a:solidFill>
                <a:effectLst/>
                <a:uLnTx/>
                <a:uFillTx/>
                <a:latin typeface="Open San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Das heißt, der Ausgang eines Versuches in der Quantenphysik ist rein zufällig.</a:t>
            </a:r>
            <a:br>
              <a:rPr kumimoji="0" lang="de-DE" sz="2000" b="0" i="0" u="none" strike="noStrike" kern="1200" cap="none" spc="0" normalizeH="0" baseline="0" noProof="0" dirty="0">
                <a:ln>
                  <a:noFill/>
                </a:ln>
                <a:solidFill>
                  <a:srgbClr val="000000"/>
                </a:solidFill>
                <a:effectLst/>
                <a:uLnTx/>
                <a:uFillTx/>
                <a:latin typeface="Open Sans"/>
                <a:ea typeface="+mn-ea"/>
                <a:cs typeface="+mn-cs"/>
              </a:rPr>
            </a:br>
            <a:r>
              <a:rPr kumimoji="0" lang="de-DE" sz="2000" b="0" i="0" u="none" strike="noStrike" kern="1200" cap="none" spc="0" normalizeH="0" baseline="0" noProof="0" dirty="0">
                <a:ln>
                  <a:noFill/>
                </a:ln>
                <a:solidFill>
                  <a:srgbClr val="000000"/>
                </a:solidFill>
                <a:effectLst/>
                <a:uLnTx/>
                <a:uFillTx/>
                <a:latin typeface="Open Sans"/>
                <a:ea typeface="+mn-ea"/>
                <a:cs typeface="+mn-cs"/>
              </a:rPr>
              <a:t>Man spricht auch von “echtem Quantenzufall”</a:t>
            </a:r>
          </a:p>
        </p:txBody>
      </p:sp>
      <p:sp>
        <p:nvSpPr>
          <p:cNvPr id="9" name="Rechteck 8">
            <a:extLst>
              <a:ext uri="{FF2B5EF4-FFF2-40B4-BE49-F238E27FC236}">
                <a16:creationId xmlns:a16="http://schemas.microsoft.com/office/drawing/2014/main" id="{B3F9864D-1385-4EF3-A379-96DFD9212866}"/>
              </a:ext>
            </a:extLst>
          </p:cNvPr>
          <p:cNvSpPr/>
          <p:nvPr/>
        </p:nvSpPr>
        <p:spPr>
          <a:xfrm>
            <a:off x="9080627" y="2532519"/>
            <a:ext cx="2832612" cy="36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339267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9068D-9E31-469E-8465-DB2FA8A08AE5}"/>
              </a:ext>
            </a:extLst>
          </p:cNvPr>
          <p:cNvSpPr>
            <a:spLocks noGrp="1"/>
          </p:cNvSpPr>
          <p:nvPr>
            <p:ph type="title"/>
          </p:nvPr>
        </p:nvSpPr>
        <p:spPr/>
        <p:txBody>
          <a:bodyPr/>
          <a:lstStyle/>
          <a:p>
            <a:pPr algn="ctr"/>
            <a:r>
              <a:rPr lang="en-US" dirty="0" err="1"/>
              <a:t>Beispiel</a:t>
            </a:r>
            <a:r>
              <a:rPr lang="en-US" dirty="0"/>
              <a:t>: Gedankenexperiment “</a:t>
            </a:r>
            <a:r>
              <a:rPr lang="en-US" dirty="0" err="1"/>
              <a:t>Schrödingers</a:t>
            </a:r>
            <a:r>
              <a:rPr lang="en-US" dirty="0"/>
              <a:t> </a:t>
            </a:r>
            <a:r>
              <a:rPr lang="en-US" dirty="0" err="1"/>
              <a:t>Katze</a:t>
            </a:r>
            <a:r>
              <a:rPr lang="en-US" dirty="0"/>
              <a:t>”</a:t>
            </a:r>
          </a:p>
        </p:txBody>
      </p:sp>
      <p:grpSp>
        <p:nvGrpSpPr>
          <p:cNvPr id="22" name="Gruppieren 21">
            <a:extLst>
              <a:ext uri="{FF2B5EF4-FFF2-40B4-BE49-F238E27FC236}">
                <a16:creationId xmlns:a16="http://schemas.microsoft.com/office/drawing/2014/main" id="{43AA88BF-E5E8-41C7-8F0D-B7483C5F4181}"/>
              </a:ext>
            </a:extLst>
          </p:cNvPr>
          <p:cNvGrpSpPr/>
          <p:nvPr/>
        </p:nvGrpSpPr>
        <p:grpSpPr>
          <a:xfrm>
            <a:off x="0" y="4302071"/>
            <a:ext cx="12192000" cy="1992702"/>
            <a:chOff x="0" y="4244196"/>
            <a:chExt cx="12192000" cy="1992702"/>
          </a:xfrm>
        </p:grpSpPr>
        <p:sp>
          <p:nvSpPr>
            <p:cNvPr id="13" name="Rechteck 12">
              <a:extLst>
                <a:ext uri="{FF2B5EF4-FFF2-40B4-BE49-F238E27FC236}">
                  <a16:creationId xmlns:a16="http://schemas.microsoft.com/office/drawing/2014/main" id="{122F4AC1-F54F-4580-B30F-27F3E73B88DA}"/>
                </a:ext>
              </a:extLst>
            </p:cNvPr>
            <p:cNvSpPr/>
            <p:nvPr/>
          </p:nvSpPr>
          <p:spPr>
            <a:xfrm>
              <a:off x="0" y="4244196"/>
              <a:ext cx="12192000" cy="199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14" name="Grafik 13">
              <a:extLst>
                <a:ext uri="{FF2B5EF4-FFF2-40B4-BE49-F238E27FC236}">
                  <a16:creationId xmlns:a16="http://schemas.microsoft.com/office/drawing/2014/main" id="{B42AE972-879B-4A43-ADF6-F9B9F8A01395}"/>
                </a:ext>
              </a:extLst>
            </p:cNvPr>
            <p:cNvPicPr>
              <a:picLocks noChangeAspect="1"/>
            </p:cNvPicPr>
            <p:nvPr/>
          </p:nvPicPr>
          <p:blipFill rotWithShape="1">
            <a:blip r:embed="rId2">
              <a:extLst>
                <a:ext uri="{28A0092B-C50C-407E-A947-70E740481C1C}">
                  <a14:useLocalDpi xmlns:a14="http://schemas.microsoft.com/office/drawing/2010/main" val="0"/>
                </a:ext>
              </a:extLst>
            </a:blip>
            <a:srcRect l="26615" t="12422" r="23060" b="27200"/>
            <a:stretch/>
          </p:blipFill>
          <p:spPr>
            <a:xfrm>
              <a:off x="238385" y="4639418"/>
              <a:ext cx="1785777" cy="1338828"/>
            </a:xfrm>
            <a:prstGeom prst="rect">
              <a:avLst/>
            </a:prstGeom>
          </p:spPr>
        </p:pic>
        <p:pic>
          <p:nvPicPr>
            <p:cNvPr id="15" name="Grafik 14">
              <a:extLst>
                <a:ext uri="{FF2B5EF4-FFF2-40B4-BE49-F238E27FC236}">
                  <a16:creationId xmlns:a16="http://schemas.microsoft.com/office/drawing/2014/main" id="{258D2411-C891-469C-BE6C-567ED7B9C0C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51891" b="31546"/>
            <a:stretch/>
          </p:blipFill>
          <p:spPr>
            <a:xfrm>
              <a:off x="2778894" y="4639419"/>
              <a:ext cx="1384254" cy="1230826"/>
            </a:xfrm>
            <a:prstGeom prst="rect">
              <a:avLst/>
            </a:prstGeom>
          </p:spPr>
        </p:pic>
        <p:pic>
          <p:nvPicPr>
            <p:cNvPr id="16" name="Grafik 15">
              <a:extLst>
                <a:ext uri="{FF2B5EF4-FFF2-40B4-BE49-F238E27FC236}">
                  <a16:creationId xmlns:a16="http://schemas.microsoft.com/office/drawing/2014/main" id="{7B1C21DE-B8B7-4184-B133-5FDDA2802CFC}"/>
                </a:ext>
              </a:extLst>
            </p:cNvPr>
            <p:cNvPicPr>
              <a:picLocks noChangeAspect="1"/>
            </p:cNvPicPr>
            <p:nvPr/>
          </p:nvPicPr>
          <p:blipFill rotWithShape="1">
            <a:blip r:embed="rId4">
              <a:extLst>
                <a:ext uri="{28A0092B-C50C-407E-A947-70E740481C1C}">
                  <a14:useLocalDpi xmlns:a14="http://schemas.microsoft.com/office/drawing/2010/main" val="0"/>
                </a:ext>
              </a:extLst>
            </a:blip>
            <a:srcRect l="21782" t="9066" r="35795" b="44824"/>
            <a:stretch/>
          </p:blipFill>
          <p:spPr>
            <a:xfrm>
              <a:off x="5961589" y="4639418"/>
              <a:ext cx="1998424" cy="1357335"/>
            </a:xfrm>
            <a:prstGeom prst="rect">
              <a:avLst/>
            </a:prstGeom>
          </p:spPr>
        </p:pic>
        <p:pic>
          <p:nvPicPr>
            <p:cNvPr id="17" name="Grafik 16">
              <a:extLst>
                <a:ext uri="{FF2B5EF4-FFF2-40B4-BE49-F238E27FC236}">
                  <a16:creationId xmlns:a16="http://schemas.microsoft.com/office/drawing/2014/main" id="{56FC117F-DA70-48EE-8DDA-58E6FF872B4B}"/>
                </a:ext>
              </a:extLst>
            </p:cNvPr>
            <p:cNvPicPr>
              <a:picLocks noChangeAspect="1"/>
            </p:cNvPicPr>
            <p:nvPr/>
          </p:nvPicPr>
          <p:blipFill rotWithShape="1">
            <a:blip r:embed="rId5">
              <a:extLst>
                <a:ext uri="{28A0092B-C50C-407E-A947-70E740481C1C}">
                  <a14:useLocalDpi xmlns:a14="http://schemas.microsoft.com/office/drawing/2010/main" val="0"/>
                </a:ext>
              </a:extLst>
            </a:blip>
            <a:srcRect t="5908" b="28928"/>
            <a:stretch/>
          </p:blipFill>
          <p:spPr>
            <a:xfrm>
              <a:off x="8796214" y="4696918"/>
              <a:ext cx="2985800" cy="1215858"/>
            </a:xfrm>
            <a:prstGeom prst="rect">
              <a:avLst/>
            </a:prstGeom>
          </p:spPr>
        </p:pic>
        <p:sp>
          <p:nvSpPr>
            <p:cNvPr id="18" name="Pfeil: nach rechts 17">
              <a:extLst>
                <a:ext uri="{FF2B5EF4-FFF2-40B4-BE49-F238E27FC236}">
                  <a16:creationId xmlns:a16="http://schemas.microsoft.com/office/drawing/2014/main" id="{EDBB2271-EA6A-4F3B-82F0-9EDFB1B610B0}"/>
                </a:ext>
              </a:extLst>
            </p:cNvPr>
            <p:cNvSpPr/>
            <p:nvPr/>
          </p:nvSpPr>
          <p:spPr>
            <a:xfrm>
              <a:off x="2261298" y="5158595"/>
              <a:ext cx="531839" cy="2551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9" name="Pfeil: nach rechts 18">
              <a:extLst>
                <a:ext uri="{FF2B5EF4-FFF2-40B4-BE49-F238E27FC236}">
                  <a16:creationId xmlns:a16="http://schemas.microsoft.com/office/drawing/2014/main" id="{295AC061-D171-45C2-BFA6-723A3EFECFC9}"/>
                </a:ext>
              </a:extLst>
            </p:cNvPr>
            <p:cNvSpPr/>
            <p:nvPr/>
          </p:nvSpPr>
          <p:spPr>
            <a:xfrm>
              <a:off x="5443564" y="5158595"/>
              <a:ext cx="531839" cy="2551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20" name="Grafik 19">
              <a:extLst>
                <a:ext uri="{FF2B5EF4-FFF2-40B4-BE49-F238E27FC236}">
                  <a16:creationId xmlns:a16="http://schemas.microsoft.com/office/drawing/2014/main" id="{5B4F2ABD-9814-4723-9A61-9C14C3B5514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1800" b="13366"/>
            <a:stretch/>
          </p:blipFill>
          <p:spPr>
            <a:xfrm>
              <a:off x="3963414" y="4475979"/>
              <a:ext cx="1386885" cy="1557706"/>
            </a:xfrm>
            <a:prstGeom prst="rect">
              <a:avLst/>
            </a:prstGeom>
          </p:spPr>
        </p:pic>
        <p:sp>
          <p:nvSpPr>
            <p:cNvPr id="21" name="Pfeil: nach rechts 20">
              <a:extLst>
                <a:ext uri="{FF2B5EF4-FFF2-40B4-BE49-F238E27FC236}">
                  <a16:creationId xmlns:a16="http://schemas.microsoft.com/office/drawing/2014/main" id="{F643686A-7AE6-41D8-808E-D1371C45C656}"/>
                </a:ext>
              </a:extLst>
            </p:cNvPr>
            <p:cNvSpPr/>
            <p:nvPr/>
          </p:nvSpPr>
          <p:spPr>
            <a:xfrm>
              <a:off x="8178869" y="5158594"/>
              <a:ext cx="531839" cy="2551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sp>
        <p:nvSpPr>
          <p:cNvPr id="23" name="Rechteck 22">
            <a:extLst>
              <a:ext uri="{FF2B5EF4-FFF2-40B4-BE49-F238E27FC236}">
                <a16:creationId xmlns:a16="http://schemas.microsoft.com/office/drawing/2014/main" id="{C114A05D-81C0-4E78-BD69-ACE4478218DD}"/>
              </a:ext>
            </a:extLst>
          </p:cNvPr>
          <p:cNvSpPr/>
          <p:nvPr/>
        </p:nvSpPr>
        <p:spPr>
          <a:xfrm>
            <a:off x="2167604" y="4388335"/>
            <a:ext cx="9779981" cy="19064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24" name="Grafik 23">
            <a:extLst>
              <a:ext uri="{FF2B5EF4-FFF2-40B4-BE49-F238E27FC236}">
                <a16:creationId xmlns:a16="http://schemas.microsoft.com/office/drawing/2014/main" id="{BF801178-3797-4477-ACC1-54D23519086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625" t="10177" r="8240"/>
          <a:stretch/>
        </p:blipFill>
        <p:spPr bwMode="auto">
          <a:xfrm>
            <a:off x="3458265" y="999933"/>
            <a:ext cx="5275469" cy="339934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62200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41B51F-26FD-419D-BB96-AD75371D2AF9}"/>
              </a:ext>
            </a:extLst>
          </p:cNvPr>
          <p:cNvSpPr>
            <a:spLocks noGrp="1"/>
          </p:cNvSpPr>
          <p:nvPr>
            <p:ph type="title"/>
          </p:nvPr>
        </p:nvSpPr>
        <p:spPr/>
        <p:txBody>
          <a:bodyPr/>
          <a:lstStyle/>
          <a:p>
            <a:r>
              <a:rPr lang="en-US" dirty="0" err="1"/>
              <a:t>Paradigmenwechsel</a:t>
            </a:r>
            <a:r>
              <a:rPr lang="en-US" dirty="0"/>
              <a:t> – </a:t>
            </a:r>
            <a:r>
              <a:rPr lang="en-US" dirty="0" err="1"/>
              <a:t>Grundprinzipien</a:t>
            </a:r>
            <a:r>
              <a:rPr lang="en-US" dirty="0"/>
              <a:t> der Quantenphysik</a:t>
            </a:r>
          </a:p>
        </p:txBody>
      </p:sp>
      <p:sp>
        <p:nvSpPr>
          <p:cNvPr id="3" name="Inhaltsplatzhalter 2">
            <a:extLst>
              <a:ext uri="{FF2B5EF4-FFF2-40B4-BE49-F238E27FC236}">
                <a16:creationId xmlns:a16="http://schemas.microsoft.com/office/drawing/2014/main" id="{7DF308CC-5849-4EBB-AEA9-0A269DEA44D5}"/>
              </a:ext>
            </a:extLst>
          </p:cNvPr>
          <p:cNvSpPr>
            <a:spLocks noGrp="1"/>
          </p:cNvSpPr>
          <p:nvPr>
            <p:ph sz="quarter" idx="10"/>
          </p:nvPr>
        </p:nvSpPr>
        <p:spPr>
          <a:xfrm>
            <a:off x="874711" y="1293814"/>
            <a:ext cx="10580688" cy="1038754"/>
          </a:xfrm>
        </p:spPr>
        <p:txBody>
          <a:bodyPr/>
          <a:lstStyle/>
          <a:p>
            <a:r>
              <a:rPr lang="de-DE" sz="2000" b="0" dirty="0"/>
              <a:t>Erwin Schrödinger verdeutlichte die Prinzipien der Quantenphysik in seinem Gedankenexperiment </a:t>
            </a:r>
            <a:r>
              <a:rPr lang="de-DE" sz="2000" dirty="0"/>
              <a:t>“Schrödingers Katze” </a:t>
            </a:r>
            <a:r>
              <a:rPr lang="de-DE" sz="2000" b="0" dirty="0"/>
              <a:t>(nicht wirklich durchgeführt!).</a:t>
            </a:r>
          </a:p>
          <a:p>
            <a:r>
              <a:rPr lang="de-DE" sz="2000" b="0" dirty="0">
                <a:sym typeface="Wingdings" panose="05000000000000000000" pitchFamily="2" charset="2"/>
              </a:rPr>
              <a:t> Zeigt, wie unsere makroskopische Welt wäre, wenn auch hier die Grundprinzipien der Quantenphysik gelten </a:t>
            </a:r>
            <a:r>
              <a:rPr lang="de-DE" sz="2000" b="0" i="1" dirty="0">
                <a:sym typeface="Wingdings" panose="05000000000000000000" pitchFamily="2" charset="2"/>
              </a:rPr>
              <a:t>würden…</a:t>
            </a:r>
            <a:endParaRPr lang="de-DE" sz="2000" b="0" i="1" dirty="0"/>
          </a:p>
        </p:txBody>
      </p:sp>
      <p:pic>
        <p:nvPicPr>
          <p:cNvPr id="4" name="Grafik 3">
            <a:extLst>
              <a:ext uri="{FF2B5EF4-FFF2-40B4-BE49-F238E27FC236}">
                <a16:creationId xmlns:a16="http://schemas.microsoft.com/office/drawing/2014/main" id="{CDD77A2E-830D-4F19-9E6F-3ACFAD407B05}"/>
              </a:ext>
            </a:extLst>
          </p:cNvPr>
          <p:cNvPicPr>
            <a:picLocks noChangeAspect="1"/>
          </p:cNvPicPr>
          <p:nvPr/>
        </p:nvPicPr>
        <p:blipFill>
          <a:blip r:embed="rId2"/>
          <a:stretch>
            <a:fillRect/>
          </a:stretch>
        </p:blipFill>
        <p:spPr>
          <a:xfrm>
            <a:off x="874711" y="2977094"/>
            <a:ext cx="8055997" cy="30880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3792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8A87AC-E3A4-46C8-B8AA-65FD15CAD21C}"/>
              </a:ext>
            </a:extLst>
          </p:cNvPr>
          <p:cNvSpPr>
            <a:spLocks noGrp="1"/>
          </p:cNvSpPr>
          <p:nvPr>
            <p:ph type="title"/>
          </p:nvPr>
        </p:nvSpPr>
        <p:spPr>
          <a:xfrm>
            <a:off x="776090" y="3256586"/>
            <a:ext cx="8132520" cy="984885"/>
          </a:xfrm>
        </p:spPr>
        <p:txBody>
          <a:bodyPr/>
          <a:lstStyle/>
          <a:p>
            <a:r>
              <a:rPr lang="de-DE" dirty="0"/>
              <a:t>Grundprinzipien der klassischen Physik </a:t>
            </a:r>
            <a:br>
              <a:rPr lang="de-DE" dirty="0"/>
            </a:br>
            <a:r>
              <a:rPr lang="de-DE" dirty="0"/>
              <a:t>und der Quantenphysik</a:t>
            </a:r>
          </a:p>
        </p:txBody>
      </p:sp>
      <p:sp>
        <p:nvSpPr>
          <p:cNvPr id="3" name="Textplatzhalter 2">
            <a:extLst>
              <a:ext uri="{FF2B5EF4-FFF2-40B4-BE49-F238E27FC236}">
                <a16:creationId xmlns:a16="http://schemas.microsoft.com/office/drawing/2014/main" id="{1D1B200B-2010-4992-8B07-C9356066D44C}"/>
              </a:ext>
            </a:extLst>
          </p:cNvPr>
          <p:cNvSpPr>
            <a:spLocks noGrp="1"/>
          </p:cNvSpPr>
          <p:nvPr>
            <p:ph type="body" sz="quarter" idx="12"/>
          </p:nvPr>
        </p:nvSpPr>
        <p:spPr>
          <a:xfrm>
            <a:off x="776090" y="4558489"/>
            <a:ext cx="6846928" cy="938719"/>
          </a:xfrm>
        </p:spPr>
        <p:txBody>
          <a:bodyPr/>
          <a:lstStyle/>
          <a:p>
            <a:r>
              <a:rPr lang="de-DE" sz="2800" dirty="0"/>
              <a:t>Worin unterscheiden sich die Teilgebiete</a:t>
            </a:r>
          </a:p>
          <a:p>
            <a:r>
              <a:rPr lang="de-DE" sz="2800" dirty="0"/>
              <a:t>ganz grundsätzlich?</a:t>
            </a:r>
          </a:p>
        </p:txBody>
      </p:sp>
    </p:spTree>
    <p:extLst>
      <p:ext uri="{BB962C8B-B14F-4D97-AF65-F5344CB8AC3E}">
        <p14:creationId xmlns:p14="http://schemas.microsoft.com/office/powerpoint/2010/main" val="3524122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94D1ED9-2A60-3457-5C61-787E61C673E0}"/>
              </a:ext>
            </a:extLst>
          </p:cNvPr>
          <p:cNvSpPr/>
          <p:nvPr/>
        </p:nvSpPr>
        <p:spPr>
          <a:xfrm>
            <a:off x="285283" y="3058860"/>
            <a:ext cx="2052107" cy="3624231"/>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Foto Lottomaschine (Link siehe rechts)</a:t>
            </a:r>
            <a:endParaRPr lang="de-DE" dirty="0">
              <a:solidFill>
                <a:schemeClr val="tx1"/>
              </a:solidFill>
            </a:endParaRPr>
          </a:p>
        </p:txBody>
      </p:sp>
      <p:sp>
        <p:nvSpPr>
          <p:cNvPr id="10" name="Rechteck 9">
            <a:extLst>
              <a:ext uri="{FF2B5EF4-FFF2-40B4-BE49-F238E27FC236}">
                <a16:creationId xmlns:a16="http://schemas.microsoft.com/office/drawing/2014/main" id="{060BCCF0-E478-39E1-CCA4-D348471361AA}"/>
              </a:ext>
            </a:extLst>
          </p:cNvPr>
          <p:cNvSpPr/>
          <p:nvPr/>
        </p:nvSpPr>
        <p:spPr>
          <a:xfrm>
            <a:off x="2337391" y="3728903"/>
            <a:ext cx="3950552" cy="228503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Abbildung einer Wetterkarte im Fernsehen (Abbildung nicht mehr zugänglich)</a:t>
            </a:r>
            <a:endParaRPr lang="de-DE" dirty="0">
              <a:solidFill>
                <a:schemeClr val="tx1"/>
              </a:solidFill>
            </a:endParaRPr>
          </a:p>
        </p:txBody>
      </p:sp>
      <p:sp>
        <p:nvSpPr>
          <p:cNvPr id="2" name="Titel 1">
            <a:extLst>
              <a:ext uri="{FF2B5EF4-FFF2-40B4-BE49-F238E27FC236}">
                <a16:creationId xmlns:a16="http://schemas.microsoft.com/office/drawing/2014/main" id="{67A231F6-3085-4191-B739-5555ED9672D7}"/>
              </a:ext>
            </a:extLst>
          </p:cNvPr>
          <p:cNvSpPr>
            <a:spLocks noGrp="1"/>
          </p:cNvSpPr>
          <p:nvPr>
            <p:ph type="title"/>
          </p:nvPr>
        </p:nvSpPr>
        <p:spPr/>
        <p:txBody>
          <a:bodyPr/>
          <a:lstStyle/>
          <a:p>
            <a:pPr algn="ctr"/>
            <a:r>
              <a:rPr lang="de-DE" sz="2800" dirty="0"/>
              <a:t>Grundprinzipien der klassischen Physik und Quantenphysik</a:t>
            </a:r>
          </a:p>
        </p:txBody>
      </p:sp>
      <p:sp>
        <p:nvSpPr>
          <p:cNvPr id="3" name="Inhaltsplatzhalter 2">
            <a:extLst>
              <a:ext uri="{FF2B5EF4-FFF2-40B4-BE49-F238E27FC236}">
                <a16:creationId xmlns:a16="http://schemas.microsoft.com/office/drawing/2014/main" id="{155D0498-47C5-4883-A555-897F6DBB9984}"/>
              </a:ext>
            </a:extLst>
          </p:cNvPr>
          <p:cNvSpPr>
            <a:spLocks noGrp="1"/>
          </p:cNvSpPr>
          <p:nvPr>
            <p:ph sz="quarter" idx="14"/>
          </p:nvPr>
        </p:nvSpPr>
        <p:spPr/>
        <p:txBody>
          <a:bodyPr/>
          <a:lstStyle/>
          <a:p>
            <a:pPr algn="ctr"/>
            <a:r>
              <a:rPr lang="de-DE" sz="2400" u="sng" dirty="0"/>
              <a:t>klassische Physik</a:t>
            </a:r>
          </a:p>
          <a:p>
            <a:pPr algn="ctr"/>
            <a:endParaRPr lang="de-DE" dirty="0"/>
          </a:p>
          <a:p>
            <a:pPr algn="ctr"/>
            <a:r>
              <a:rPr lang="de-DE" sz="2000" b="0" dirty="0"/>
              <a:t>deterministisch &amp;</a:t>
            </a:r>
          </a:p>
          <a:p>
            <a:pPr algn="ctr"/>
            <a:r>
              <a:rPr lang="de-DE" sz="2000" b="0" dirty="0"/>
              <a:t>Messungen sind passiv</a:t>
            </a:r>
          </a:p>
        </p:txBody>
      </p:sp>
      <p:sp>
        <p:nvSpPr>
          <p:cNvPr id="4" name="Inhaltsplatzhalter 3">
            <a:extLst>
              <a:ext uri="{FF2B5EF4-FFF2-40B4-BE49-F238E27FC236}">
                <a16:creationId xmlns:a16="http://schemas.microsoft.com/office/drawing/2014/main" id="{ACD088E6-48FD-4843-9502-8539FE62AE5F}"/>
              </a:ext>
            </a:extLst>
          </p:cNvPr>
          <p:cNvSpPr>
            <a:spLocks noGrp="1"/>
          </p:cNvSpPr>
          <p:nvPr>
            <p:ph sz="quarter" idx="15"/>
          </p:nvPr>
        </p:nvSpPr>
        <p:spPr/>
        <p:txBody>
          <a:bodyPr/>
          <a:lstStyle/>
          <a:p>
            <a:pPr algn="ctr"/>
            <a:r>
              <a:rPr lang="de-DE" sz="2400" u="sng" dirty="0"/>
              <a:t>Quantenphysik</a:t>
            </a:r>
          </a:p>
          <a:p>
            <a:pPr lvl="0" algn="ctr"/>
            <a:endParaRPr lang="de-DE" dirty="0">
              <a:solidFill>
                <a:srgbClr val="00305D"/>
              </a:solidFill>
            </a:endParaRPr>
          </a:p>
          <a:p>
            <a:pPr lvl="0" algn="ctr"/>
            <a:r>
              <a:rPr lang="de-DE" sz="2000" b="0" dirty="0">
                <a:solidFill>
                  <a:srgbClr val="00305D"/>
                </a:solidFill>
              </a:rPr>
              <a:t>nicht-deterministisch &amp;</a:t>
            </a:r>
          </a:p>
          <a:p>
            <a:pPr lvl="0" algn="ctr"/>
            <a:r>
              <a:rPr lang="de-DE" sz="2000" b="0" dirty="0">
                <a:solidFill>
                  <a:srgbClr val="00305D"/>
                </a:solidFill>
              </a:rPr>
              <a:t>Messprozesse sind aktiv</a:t>
            </a:r>
          </a:p>
          <a:p>
            <a:pPr algn="ctr"/>
            <a:endParaRPr lang="de-DE" sz="2400" dirty="0"/>
          </a:p>
        </p:txBody>
      </p:sp>
      <p:pic>
        <p:nvPicPr>
          <p:cNvPr id="7" name="Grafik 6">
            <a:extLst>
              <a:ext uri="{FF2B5EF4-FFF2-40B4-BE49-F238E27FC236}">
                <a16:creationId xmlns:a16="http://schemas.microsoft.com/office/drawing/2014/main" id="{77036A48-E113-4702-B430-9F4A8EFD6514}"/>
              </a:ext>
            </a:extLst>
          </p:cNvPr>
          <p:cNvPicPr>
            <a:picLocks noChangeAspect="1"/>
          </p:cNvPicPr>
          <p:nvPr/>
        </p:nvPicPr>
        <p:blipFill rotWithShape="1">
          <a:blip r:embed="rId2">
            <a:extLst>
              <a:ext uri="{28A0092B-C50C-407E-A947-70E740481C1C}">
                <a14:useLocalDpi xmlns:a14="http://schemas.microsoft.com/office/drawing/2010/main" val="0"/>
              </a:ext>
            </a:extLst>
          </a:blip>
          <a:srcRect l="26615" t="12422" r="23060" b="27200"/>
          <a:stretch/>
        </p:blipFill>
        <p:spPr>
          <a:xfrm>
            <a:off x="7435704" y="3606852"/>
            <a:ext cx="2859378" cy="2143725"/>
          </a:xfrm>
          <a:prstGeom prst="rect">
            <a:avLst/>
          </a:prstGeom>
        </p:spPr>
      </p:pic>
      <p:sp>
        <p:nvSpPr>
          <p:cNvPr id="5" name="Rechteck 4">
            <a:extLst>
              <a:ext uri="{FF2B5EF4-FFF2-40B4-BE49-F238E27FC236}">
                <a16:creationId xmlns:a16="http://schemas.microsoft.com/office/drawing/2014/main" id="{8504FB38-D25A-437B-A812-7AB0935AA044}"/>
              </a:ext>
            </a:extLst>
          </p:cNvPr>
          <p:cNvSpPr/>
          <p:nvPr/>
        </p:nvSpPr>
        <p:spPr>
          <a:xfrm>
            <a:off x="2337390" y="6425294"/>
            <a:ext cx="2523624" cy="307777"/>
          </a:xfrm>
          <a:prstGeom prst="rect">
            <a:avLst/>
          </a:prstGeom>
        </p:spPr>
        <p:txBody>
          <a:bodyPr wrap="square">
            <a:spAutoFit/>
          </a:bodyPr>
          <a:lstStyle/>
          <a:p>
            <a:r>
              <a:rPr lang="de-DE" sz="700" dirty="0">
                <a:hlinkClick r:id="rId3"/>
              </a:rPr>
              <a:t>https://commons.wikimedia.org/wiki/File:Ziehung_der_Lottozahlen,_Ziehungsger%C3%A4t_im_Main_Tower.jpg</a:t>
            </a:r>
            <a:r>
              <a:rPr lang="de-DE" sz="700" dirty="0"/>
              <a:t> </a:t>
            </a:r>
          </a:p>
        </p:txBody>
      </p:sp>
      <p:sp>
        <p:nvSpPr>
          <p:cNvPr id="9" name="Textfeld 8">
            <a:extLst>
              <a:ext uri="{FF2B5EF4-FFF2-40B4-BE49-F238E27FC236}">
                <a16:creationId xmlns:a16="http://schemas.microsoft.com/office/drawing/2014/main" id="{7C1E29D9-BCDF-49CF-9802-1E3D012CC815}"/>
              </a:ext>
            </a:extLst>
          </p:cNvPr>
          <p:cNvSpPr txBox="1"/>
          <p:nvPr/>
        </p:nvSpPr>
        <p:spPr>
          <a:xfrm>
            <a:off x="2488462" y="3528848"/>
            <a:ext cx="5281061" cy="200055"/>
          </a:xfrm>
          <a:prstGeom prst="rect">
            <a:avLst/>
          </a:prstGeom>
          <a:noFill/>
        </p:spPr>
        <p:txBody>
          <a:bodyPr wrap="square" rtlCol="0">
            <a:spAutoFit/>
          </a:bodyPr>
          <a:lstStyle/>
          <a:p>
            <a:r>
              <a:rPr lang="de-DE" sz="700" dirty="0">
                <a:hlinkClick r:id="rId4"/>
              </a:rPr>
              <a:t>https://meteoalemania-austria.blogspot.com/</a:t>
            </a:r>
            <a:r>
              <a:rPr lang="de-DE" sz="700" dirty="0"/>
              <a:t> </a:t>
            </a:r>
          </a:p>
        </p:txBody>
      </p:sp>
    </p:spTree>
    <p:extLst>
      <p:ext uri="{BB962C8B-B14F-4D97-AF65-F5344CB8AC3E}">
        <p14:creationId xmlns:p14="http://schemas.microsoft.com/office/powerpoint/2010/main" val="372525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e 4">
            <a:extLst>
              <a:ext uri="{FF2B5EF4-FFF2-40B4-BE49-F238E27FC236}">
                <a16:creationId xmlns:a16="http://schemas.microsoft.com/office/drawing/2014/main" id="{253F970A-FDC0-451B-9287-3F2D1CC9C296}"/>
              </a:ext>
            </a:extLst>
          </p:cNvPr>
          <p:cNvGraphicFramePr>
            <a:graphicFrameLocks noGrp="1"/>
          </p:cNvGraphicFramePr>
          <p:nvPr/>
        </p:nvGraphicFramePr>
        <p:xfrm>
          <a:off x="0" y="0"/>
          <a:ext cx="12192000" cy="6675120"/>
        </p:xfrm>
        <a:graphic>
          <a:graphicData uri="http://schemas.openxmlformats.org/drawingml/2006/table">
            <a:tbl>
              <a:tblPr firstRow="1" firstCol="1" bandRow="1"/>
              <a:tblGrid>
                <a:gridCol w="1990446">
                  <a:extLst>
                    <a:ext uri="{9D8B030D-6E8A-4147-A177-3AD203B41FA5}">
                      <a16:colId xmlns:a16="http://schemas.microsoft.com/office/drawing/2014/main" val="228318020"/>
                    </a:ext>
                  </a:extLst>
                </a:gridCol>
                <a:gridCol w="4212052">
                  <a:extLst>
                    <a:ext uri="{9D8B030D-6E8A-4147-A177-3AD203B41FA5}">
                      <a16:colId xmlns:a16="http://schemas.microsoft.com/office/drawing/2014/main" val="1306874234"/>
                    </a:ext>
                  </a:extLst>
                </a:gridCol>
                <a:gridCol w="3368321">
                  <a:extLst>
                    <a:ext uri="{9D8B030D-6E8A-4147-A177-3AD203B41FA5}">
                      <a16:colId xmlns:a16="http://schemas.microsoft.com/office/drawing/2014/main" val="416210798"/>
                    </a:ext>
                  </a:extLst>
                </a:gridCol>
                <a:gridCol w="2621181">
                  <a:extLst>
                    <a:ext uri="{9D8B030D-6E8A-4147-A177-3AD203B41FA5}">
                      <a16:colId xmlns:a16="http://schemas.microsoft.com/office/drawing/2014/main" val="3754180312"/>
                    </a:ext>
                  </a:extLst>
                </a:gridCol>
              </a:tblGrid>
              <a:tr h="594036">
                <a:tc>
                  <a:txBody>
                    <a:bodyPr/>
                    <a:lstStyle/>
                    <a:p>
                      <a:pPr algn="ctr">
                        <a:spcAft>
                          <a:spcPts val="0"/>
                        </a:spcAft>
                      </a:pPr>
                      <a:r>
                        <a:rPr lang="de-DE" sz="2000" b="1" cap="all"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7F7F7F"/>
                      </a:solidFill>
                      <a:prstDash val="solid"/>
                      <a:round/>
                      <a:headEnd type="none" w="med" len="med"/>
                      <a:tailEnd type="none" w="med" len="med"/>
                    </a:lnB>
                  </a:tcPr>
                </a:tc>
                <a:tc>
                  <a:txBody>
                    <a:bodyPr/>
                    <a:lstStyle/>
                    <a:p>
                      <a:pPr algn="ctr">
                        <a:spcAft>
                          <a:spcPts val="0"/>
                        </a:spcAft>
                      </a:pPr>
                      <a:r>
                        <a:rPr lang="de-DE" sz="2000" b="1">
                          <a:effectLst/>
                          <a:latin typeface="Calibri" panose="020F0502020204030204" pitchFamily="34" charset="0"/>
                          <a:ea typeface="Calibri" panose="020F0502020204030204" pitchFamily="34" charset="0"/>
                          <a:cs typeface="Times New Roman" panose="02020603050405020304" pitchFamily="18" charset="0"/>
                        </a:rPr>
                        <a:t>Vorbestimmtheit von Versuchsergebnissen</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7F7F7F"/>
                      </a:solidFill>
                      <a:prstDash val="solid"/>
                      <a:round/>
                      <a:headEnd type="none" w="med" len="med"/>
                      <a:tailEnd type="none" w="med" len="med"/>
                    </a:lnB>
                  </a:tcPr>
                </a:tc>
                <a:tc>
                  <a:txBody>
                    <a:bodyPr/>
                    <a:lstStyle/>
                    <a:p>
                      <a:pPr algn="ctr">
                        <a:spcAft>
                          <a:spcPts val="0"/>
                        </a:spcAft>
                      </a:pPr>
                      <a:r>
                        <a:rPr lang="de-DE" sz="2000" b="1">
                          <a:effectLst/>
                          <a:latin typeface="Calibri" panose="020F0502020204030204" pitchFamily="34" charset="0"/>
                          <a:ea typeface="Calibri" panose="020F0502020204030204" pitchFamily="34" charset="0"/>
                          <a:cs typeface="Times New Roman" panose="02020603050405020304" pitchFamily="18" charset="0"/>
                        </a:rPr>
                        <a:t>Charakterisierung des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b="1">
                          <a:effectLst/>
                          <a:latin typeface="Calibri" panose="020F0502020204030204" pitchFamily="34" charset="0"/>
                          <a:ea typeface="Calibri" panose="020F0502020204030204" pitchFamily="34" charset="0"/>
                          <a:cs typeface="Times New Roman" panose="02020603050405020304" pitchFamily="18" charset="0"/>
                        </a:rPr>
                        <a:t>Messprozesses</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7F7F7F"/>
                      </a:solidFill>
                      <a:prstDash val="solid"/>
                      <a:round/>
                      <a:headEnd type="none" w="med" len="med"/>
                      <a:tailEnd type="none" w="med" len="med"/>
                    </a:lnB>
                  </a:tcPr>
                </a:tc>
                <a:tc>
                  <a:txBody>
                    <a:bodyPr/>
                    <a:lstStyle/>
                    <a:p>
                      <a:pPr algn="ctr">
                        <a:spcAft>
                          <a:spcPts val="0"/>
                        </a:spcAft>
                      </a:pPr>
                      <a:r>
                        <a:rPr lang="de-DE" sz="2000" b="1" dirty="0">
                          <a:effectLst/>
                          <a:latin typeface="Calibri" panose="020F0502020204030204" pitchFamily="34" charset="0"/>
                          <a:ea typeface="Calibri" panose="020F0502020204030204" pitchFamily="34" charset="0"/>
                          <a:cs typeface="Times New Roman" panose="02020603050405020304" pitchFamily="18" charset="0"/>
                        </a:rPr>
                        <a:t>Beispiele zur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b="1" dirty="0">
                          <a:effectLst/>
                          <a:latin typeface="Calibri" panose="020F0502020204030204" pitchFamily="34" charset="0"/>
                          <a:ea typeface="Calibri" panose="020F0502020204030204" pitchFamily="34" charset="0"/>
                          <a:cs typeface="Times New Roman" panose="02020603050405020304" pitchFamily="18" charset="0"/>
                        </a:rPr>
                        <a:t>Verdeutlichung</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615093345"/>
                  </a:ext>
                </a:extLst>
              </a:tr>
              <a:tr h="2636520">
                <a:tc>
                  <a:txBody>
                    <a:bodyPr/>
                    <a:lstStyle/>
                    <a:p>
                      <a:pPr algn="ctr">
                        <a:spcAft>
                          <a:spcPts val="0"/>
                        </a:spcAft>
                      </a:pPr>
                      <a:r>
                        <a:rPr lang="de-DE" sz="2000" b="1" cap="all" dirty="0">
                          <a:effectLst/>
                          <a:latin typeface="Calibri" panose="020F0502020204030204" pitchFamily="34" charset="0"/>
                          <a:ea typeface="Calibri" panose="020F0502020204030204" pitchFamily="34" charset="0"/>
                          <a:cs typeface="Times New Roman" panose="02020603050405020304" pitchFamily="18" charset="0"/>
                        </a:rPr>
                        <a:t>Klassische Physik</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nchor="ctr">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r>
                        <a:rPr lang="de-DE" sz="2000" b="1" dirty="0">
                          <a:effectLst/>
                          <a:latin typeface="Calibri" panose="020F0502020204030204" pitchFamily="34" charset="0"/>
                          <a:ea typeface="Calibri" panose="020F0502020204030204" pitchFamily="34" charset="0"/>
                          <a:cs typeface="Times New Roman" panose="02020603050405020304" pitchFamily="18" charset="0"/>
                        </a:rPr>
                        <a:t> </a:t>
                      </a:r>
                      <a:r>
                        <a:rPr lang="de-DE" sz="2000" b="1"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Determinismus</a:t>
                      </a:r>
                      <a:endParaRPr lang="de-DE" sz="1200"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Der aktuelle Zustand eines physikalischen Systems legt durch die Gesetze der klassischen Physik den Zustand zu späteren Zeiten bereits fest.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Man kann ihn nur nicht immer vorhersagen.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spcAft>
                          <a:spcPts val="0"/>
                        </a:spcAft>
                      </a:pPr>
                      <a:endParaRPr lang="de-DE" sz="5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b="1"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Messungen sind passiv</a:t>
                      </a:r>
                      <a:endParaRPr lang="de-DE" sz="1200"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Bei einer Messung stellt man nur eine vorher schon feststehende Eigenschaft fest.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342900" lvl="0" indent="-342900">
                        <a:spcAft>
                          <a:spcPts val="0"/>
                        </a:spcAft>
                        <a:buFont typeface="Symbol" panose="05050102010706020507" pitchFamily="18" charset="2"/>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Lotto (deterministisch, nicht vorhersagbar)</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Wetter</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0"/>
                        </a:spcAft>
                        <a:buFont typeface="Symbol" panose="05050102010706020507" pitchFamily="18" charset="2"/>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Ballweitwurf</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754850258"/>
                  </a:ext>
                </a:extLst>
              </a:tr>
              <a:tr h="3415706">
                <a:tc>
                  <a:txBody>
                    <a:bodyPr/>
                    <a:lstStyle/>
                    <a:p>
                      <a:pPr algn="ctr">
                        <a:spcAft>
                          <a:spcPts val="0"/>
                        </a:spcAft>
                      </a:pPr>
                      <a:r>
                        <a:rPr lang="de-DE" sz="2000" b="1" cap="all" dirty="0">
                          <a:effectLst/>
                          <a:latin typeface="Calibri" panose="020F0502020204030204" pitchFamily="34" charset="0"/>
                          <a:ea typeface="Calibri" panose="020F0502020204030204" pitchFamily="34" charset="0"/>
                          <a:cs typeface="Times New Roman" panose="02020603050405020304" pitchFamily="18" charset="0"/>
                        </a:rPr>
                        <a:t>Quantenphysik</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spcAft>
                          <a:spcPts val="0"/>
                        </a:spcAft>
                      </a:pPr>
                      <a:r>
                        <a:rPr lang="de-DE" sz="2000" b="1" dirty="0">
                          <a:effectLst/>
                          <a:latin typeface="Calibri" panose="020F0502020204030204" pitchFamily="34" charset="0"/>
                          <a:ea typeface="Calibri" panose="020F0502020204030204" pitchFamily="34" charset="0"/>
                          <a:cs typeface="Times New Roman" panose="02020603050405020304" pitchFamily="18" charset="0"/>
                        </a:rPr>
                        <a:t> </a:t>
                      </a:r>
                      <a:r>
                        <a:rPr lang="de-DE" sz="20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Nicht-Determinismus</a:t>
                      </a:r>
                      <a:endParaRPr lang="de-DE" sz="1200"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Ausgänge von Versuchen sind i. d. R. zufällig und damit grundsätzlich nicht vorhersagbar. Spätere Zustände eines physikalischen Systems sind damit zumeist unbestimmt.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spcAft>
                          <a:spcPts val="0"/>
                        </a:spcAft>
                      </a:pPr>
                      <a:endParaRPr lang="de-DE" sz="5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b="1"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Messprozesse sind aktiv</a:t>
                      </a:r>
                      <a:endParaRPr lang="de-DE" sz="1200" u="sng"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Das Ergebnis eines Versuches wird i. d. R. erst festgelegt, wenn ein Messprozess durchgeführt wird. Davor hat ein Quantenobjekt die zu bestimmende Eigenschaft einfach gar nicht. Das Messergebnis ist vom Zufall bestimmt.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Zerfall eines Atomkerns</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Wingdings" panose="05000000000000000000" pitchFamily="2" charset="2"/>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ohne Messprozess weder zerfallen, noch nicht zerfallen</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de-DE" sz="20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Wingdings" panose="05000000000000000000" pitchFamily="2" charset="2"/>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Entscheidung erst durch den Messprozess</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717" marR="577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172540396"/>
                  </a:ext>
                </a:extLst>
              </a:tr>
            </a:tbl>
          </a:graphicData>
        </a:graphic>
      </p:graphicFrame>
    </p:spTree>
    <p:extLst>
      <p:ext uri="{BB962C8B-B14F-4D97-AF65-F5344CB8AC3E}">
        <p14:creationId xmlns:p14="http://schemas.microsoft.com/office/powerpoint/2010/main" val="3986727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A231F6-3085-4191-B739-5555ED9672D7}"/>
              </a:ext>
            </a:extLst>
          </p:cNvPr>
          <p:cNvSpPr>
            <a:spLocks noGrp="1"/>
          </p:cNvSpPr>
          <p:nvPr>
            <p:ph type="title"/>
          </p:nvPr>
        </p:nvSpPr>
        <p:spPr/>
        <p:txBody>
          <a:bodyPr/>
          <a:lstStyle/>
          <a:p>
            <a:pPr algn="ctr"/>
            <a:r>
              <a:rPr lang="de-DE" sz="2800" dirty="0"/>
              <a:t>Grundprinzipien der klassischen Physik und Quantenphysik</a:t>
            </a:r>
          </a:p>
        </p:txBody>
      </p:sp>
      <p:sp>
        <p:nvSpPr>
          <p:cNvPr id="3" name="Inhaltsplatzhalter 2">
            <a:extLst>
              <a:ext uri="{FF2B5EF4-FFF2-40B4-BE49-F238E27FC236}">
                <a16:creationId xmlns:a16="http://schemas.microsoft.com/office/drawing/2014/main" id="{155D0498-47C5-4883-A555-897F6DBB9984}"/>
              </a:ext>
            </a:extLst>
          </p:cNvPr>
          <p:cNvSpPr>
            <a:spLocks noGrp="1"/>
          </p:cNvSpPr>
          <p:nvPr>
            <p:ph sz="quarter" idx="14"/>
          </p:nvPr>
        </p:nvSpPr>
        <p:spPr>
          <a:xfrm>
            <a:off x="874713" y="1481138"/>
            <a:ext cx="10344272" cy="4360862"/>
          </a:xfrm>
        </p:spPr>
        <p:txBody>
          <a:bodyPr/>
          <a:lstStyle/>
          <a:p>
            <a:endParaRPr lang="de-DE" sz="2000" b="0" dirty="0"/>
          </a:p>
          <a:p>
            <a:r>
              <a:rPr lang="de-DE" sz="2000" u="sng" dirty="0"/>
              <a:t>Aufgabe:</a:t>
            </a:r>
          </a:p>
          <a:p>
            <a:endParaRPr lang="de-DE" sz="2000" b="0" dirty="0"/>
          </a:p>
          <a:p>
            <a:r>
              <a:rPr lang="de-DE" sz="2000" dirty="0"/>
              <a:t>AH. S. 10,12 Nr. 1, 3a-b</a:t>
            </a:r>
          </a:p>
          <a:p>
            <a:r>
              <a:rPr lang="de-DE" sz="2000" b="0" i="1" dirty="0"/>
              <a:t>(für Schnelle auch Nummer 2 auf Seite 9 </a:t>
            </a:r>
            <a:r>
              <a:rPr lang="de-DE" sz="2000" b="0" i="1" dirty="0">
                <a:sym typeface="Wingdings" panose="05000000000000000000" pitchFamily="2" charset="2"/>
              </a:rPr>
              <a:t>)</a:t>
            </a:r>
          </a:p>
          <a:p>
            <a:endParaRPr lang="de-DE" sz="2000" b="0" i="1" dirty="0">
              <a:sym typeface="Wingdings" panose="05000000000000000000" pitchFamily="2" charset="2"/>
            </a:endParaRPr>
          </a:p>
          <a:p>
            <a:r>
              <a:rPr lang="de-DE" sz="2000" b="0" i="1" dirty="0">
                <a:sym typeface="Wingdings" panose="05000000000000000000" pitchFamily="2" charset="2"/>
              </a:rPr>
              <a:t>Zeit: 10 Minuten</a:t>
            </a:r>
            <a:endParaRPr lang="de-DE" sz="2000" b="0" i="1" dirty="0"/>
          </a:p>
        </p:txBody>
      </p:sp>
    </p:spTree>
    <p:extLst>
      <p:ext uri="{BB962C8B-B14F-4D97-AF65-F5344CB8AC3E}">
        <p14:creationId xmlns:p14="http://schemas.microsoft.com/office/powerpoint/2010/main" val="596731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028CD-A17A-4078-BA08-6B26DC787DF6}"/>
              </a:ext>
            </a:extLst>
          </p:cNvPr>
          <p:cNvSpPr>
            <a:spLocks noGrp="1"/>
          </p:cNvSpPr>
          <p:nvPr>
            <p:ph type="title"/>
          </p:nvPr>
        </p:nvSpPr>
        <p:spPr/>
        <p:txBody>
          <a:bodyPr/>
          <a:lstStyle/>
          <a:p>
            <a:r>
              <a:rPr lang="de-DE" sz="2800" dirty="0"/>
              <a:t>Grundbegriffe</a:t>
            </a:r>
          </a:p>
        </p:txBody>
      </p:sp>
      <p:sp>
        <p:nvSpPr>
          <p:cNvPr id="3" name="Inhaltsplatzhalter 2">
            <a:extLst>
              <a:ext uri="{FF2B5EF4-FFF2-40B4-BE49-F238E27FC236}">
                <a16:creationId xmlns:a16="http://schemas.microsoft.com/office/drawing/2014/main" id="{57898838-02F5-4C83-B01F-2B1659F53AE5}"/>
              </a:ext>
            </a:extLst>
          </p:cNvPr>
          <p:cNvSpPr>
            <a:spLocks noGrp="1"/>
          </p:cNvSpPr>
          <p:nvPr>
            <p:ph sz="quarter" idx="10"/>
          </p:nvPr>
        </p:nvSpPr>
        <p:spPr/>
        <p:txBody>
          <a:bodyPr/>
          <a:lstStyle/>
          <a:p>
            <a:pPr marL="285750" indent="-285750">
              <a:buFont typeface="Arial" panose="020B0604020202020204" pitchFamily="34" charset="0"/>
              <a:buChar char="•"/>
            </a:pPr>
            <a:r>
              <a:rPr lang="de-DE" sz="2800" b="0" dirty="0"/>
              <a:t>Lehrtext S. 13-15 durchlesen</a:t>
            </a:r>
          </a:p>
          <a:p>
            <a:pPr marL="285750" indent="-285750">
              <a:buFont typeface="Arial" panose="020B0604020202020204" pitchFamily="34" charset="0"/>
              <a:buChar char="•"/>
            </a:pPr>
            <a:r>
              <a:rPr lang="de-DE" sz="2800" b="0" u="sng" dirty="0">
                <a:solidFill>
                  <a:srgbClr val="FF0000"/>
                </a:solidFill>
              </a:rPr>
              <a:t>Nur</a:t>
            </a:r>
            <a:r>
              <a:rPr lang="de-DE" sz="2800" b="0" dirty="0"/>
              <a:t> Definitionen übernehmen (Zustand, Präparation, Eigenschaft) </a:t>
            </a:r>
            <a:r>
              <a:rPr lang="de-DE" sz="2800" b="0" dirty="0">
                <a:sym typeface="Wingdings" panose="05000000000000000000" pitchFamily="2" charset="2"/>
              </a:rPr>
              <a:t> Überschrift: </a:t>
            </a:r>
            <a:r>
              <a:rPr lang="de-DE" sz="2800" b="0" i="1" dirty="0">
                <a:sym typeface="Wingdings" panose="05000000000000000000" pitchFamily="2" charset="2"/>
              </a:rPr>
              <a:t>Grundbegriffe</a:t>
            </a:r>
            <a:endParaRPr lang="de-DE" sz="2800" b="0" i="1" dirty="0"/>
          </a:p>
          <a:p>
            <a:pPr marL="285750" indent="-285750">
              <a:buFont typeface="Arial" panose="020B0604020202020204" pitchFamily="34" charset="0"/>
              <a:buChar char="•"/>
            </a:pPr>
            <a:r>
              <a:rPr lang="de-DE" sz="2800" b="0" dirty="0"/>
              <a:t>AH. S. 10 Nr. 1</a:t>
            </a:r>
          </a:p>
          <a:p>
            <a:pPr marL="285750" indent="-285750">
              <a:buFont typeface="Arial" panose="020B0604020202020204" pitchFamily="34" charset="0"/>
              <a:buChar char="•"/>
            </a:pPr>
            <a:endParaRPr lang="de-DE" sz="2800" b="0" dirty="0"/>
          </a:p>
          <a:p>
            <a:r>
              <a:rPr lang="de-DE" sz="2800" b="0" i="1" dirty="0"/>
              <a:t>Zeit: 15 Minuten</a:t>
            </a:r>
          </a:p>
          <a:p>
            <a:endParaRPr lang="de-DE" sz="2800" b="0" dirty="0"/>
          </a:p>
          <a:p>
            <a:pPr marL="285750" indent="-285750">
              <a:buFont typeface="Arial" panose="020B0604020202020204" pitchFamily="34" charset="0"/>
              <a:buChar char="•"/>
            </a:pPr>
            <a:endParaRPr lang="de-DE" sz="2800" b="0" dirty="0"/>
          </a:p>
          <a:p>
            <a:pPr marL="285750" indent="-285750">
              <a:buFont typeface="Arial" panose="020B0604020202020204" pitchFamily="34" charset="0"/>
              <a:buChar char="•"/>
            </a:pPr>
            <a:endParaRPr lang="de-DE" sz="2800" b="0" dirty="0"/>
          </a:p>
        </p:txBody>
      </p:sp>
    </p:spTree>
    <p:extLst>
      <p:ext uri="{BB962C8B-B14F-4D97-AF65-F5344CB8AC3E}">
        <p14:creationId xmlns:p14="http://schemas.microsoft.com/office/powerpoint/2010/main" val="3974018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028CD-A17A-4078-BA08-6B26DC787DF6}"/>
              </a:ext>
            </a:extLst>
          </p:cNvPr>
          <p:cNvSpPr>
            <a:spLocks noGrp="1"/>
          </p:cNvSpPr>
          <p:nvPr>
            <p:ph type="title"/>
          </p:nvPr>
        </p:nvSpPr>
        <p:spPr/>
        <p:txBody>
          <a:bodyPr/>
          <a:lstStyle/>
          <a:p>
            <a:r>
              <a:rPr lang="de-DE" sz="2800" dirty="0"/>
              <a:t>Zweizustandssysteme</a:t>
            </a:r>
          </a:p>
        </p:txBody>
      </p:sp>
      <p:sp>
        <p:nvSpPr>
          <p:cNvPr id="3" name="Inhaltsplatzhalter 2">
            <a:extLst>
              <a:ext uri="{FF2B5EF4-FFF2-40B4-BE49-F238E27FC236}">
                <a16:creationId xmlns:a16="http://schemas.microsoft.com/office/drawing/2014/main" id="{57898838-02F5-4C83-B01F-2B1659F53AE5}"/>
              </a:ext>
            </a:extLst>
          </p:cNvPr>
          <p:cNvSpPr>
            <a:spLocks noGrp="1"/>
          </p:cNvSpPr>
          <p:nvPr>
            <p:ph sz="quarter" idx="10"/>
          </p:nvPr>
        </p:nvSpPr>
        <p:spPr/>
        <p:txBody>
          <a:bodyPr/>
          <a:lstStyle/>
          <a:p>
            <a:pPr marL="285750" indent="-285750">
              <a:buFont typeface="Arial" panose="020B0604020202020204" pitchFamily="34" charset="0"/>
              <a:buChar char="•"/>
            </a:pPr>
            <a:r>
              <a:rPr lang="de-DE" sz="2800" b="0" dirty="0"/>
              <a:t>Lehrtext S. 18 durchlesen</a:t>
            </a:r>
          </a:p>
          <a:p>
            <a:pPr marL="285750" indent="-285750">
              <a:buFont typeface="Arial" panose="020B0604020202020204" pitchFamily="34" charset="0"/>
              <a:buChar char="•"/>
            </a:pPr>
            <a:r>
              <a:rPr lang="de-DE" sz="2800" b="0" dirty="0"/>
              <a:t>Definition von „Zweizustandssystem“ übernehmen</a:t>
            </a:r>
          </a:p>
          <a:p>
            <a:pPr marL="285750" indent="-285750">
              <a:buFont typeface="Arial" panose="020B0604020202020204" pitchFamily="34" charset="0"/>
              <a:buChar char="•"/>
            </a:pPr>
            <a:r>
              <a:rPr lang="de-DE" sz="2800" b="0" dirty="0"/>
              <a:t>AH. S. 15 Nr. 1</a:t>
            </a:r>
          </a:p>
          <a:p>
            <a:pPr marL="285750" indent="-285750">
              <a:buFont typeface="Arial" panose="020B0604020202020204" pitchFamily="34" charset="0"/>
              <a:buChar char="•"/>
            </a:pPr>
            <a:endParaRPr lang="de-DE" sz="2800" b="0" dirty="0"/>
          </a:p>
          <a:p>
            <a:r>
              <a:rPr lang="de-DE" sz="2800" b="0" i="1" dirty="0"/>
              <a:t>Zeit: 15 Minuten</a:t>
            </a:r>
          </a:p>
        </p:txBody>
      </p:sp>
    </p:spTree>
    <p:extLst>
      <p:ext uri="{BB962C8B-B14F-4D97-AF65-F5344CB8AC3E}">
        <p14:creationId xmlns:p14="http://schemas.microsoft.com/office/powerpoint/2010/main" val="1321081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D3E50-0129-4C49-920B-E1435E9A9F81}"/>
              </a:ext>
            </a:extLst>
          </p:cNvPr>
          <p:cNvSpPr>
            <a:spLocks noGrp="1"/>
          </p:cNvSpPr>
          <p:nvPr>
            <p:ph type="title"/>
          </p:nvPr>
        </p:nvSpPr>
        <p:spPr/>
        <p:txBody>
          <a:bodyPr/>
          <a:lstStyle/>
          <a:p>
            <a:r>
              <a:rPr lang="en-US" dirty="0"/>
              <a:t>Qubits und </a:t>
            </a:r>
            <a:r>
              <a:rPr lang="en-US" dirty="0" err="1"/>
              <a:t>Elektronenspin</a:t>
            </a:r>
            <a:endParaRPr lang="en-US" dirty="0"/>
          </a:p>
        </p:txBody>
      </p:sp>
      <p:sp>
        <p:nvSpPr>
          <p:cNvPr id="3" name="Inhaltsplatzhalter 2">
            <a:extLst>
              <a:ext uri="{FF2B5EF4-FFF2-40B4-BE49-F238E27FC236}">
                <a16:creationId xmlns:a16="http://schemas.microsoft.com/office/drawing/2014/main" id="{9A88D860-DBE1-407A-BCAB-D30A808191C1}"/>
              </a:ext>
            </a:extLst>
          </p:cNvPr>
          <p:cNvSpPr>
            <a:spLocks noGrp="1"/>
          </p:cNvSpPr>
          <p:nvPr>
            <p:ph sz="quarter" idx="10"/>
          </p:nvPr>
        </p:nvSpPr>
        <p:spPr>
          <a:xfrm>
            <a:off x="892174" y="1256506"/>
            <a:ext cx="10580688" cy="4344987"/>
          </a:xfrm>
        </p:spPr>
        <p:txBody>
          <a:bodyPr/>
          <a:lstStyle/>
          <a:p>
            <a:r>
              <a:rPr lang="en-US" sz="2000" dirty="0"/>
              <a:t>Definition </a:t>
            </a:r>
            <a:r>
              <a:rPr lang="en-US" sz="2000" dirty="0" err="1"/>
              <a:t>Zweizustandssystem</a:t>
            </a:r>
            <a:r>
              <a:rPr lang="en-US" sz="2000" dirty="0"/>
              <a:t> (ZZS):</a:t>
            </a:r>
          </a:p>
          <a:p>
            <a:r>
              <a:rPr lang="de-DE" sz="2000" b="0" dirty="0"/>
              <a:t>= physikalisches System, bei dem nur eine charakteristische Eigenschaft betrachtet wird. Weitere Eigenschaften werden vernachlässigt bzw. als unveränderlich angenommen. Die betrachtete Eigenschaft kann in einem ZZS nur zwei mögliche Messwerte annehmen.</a:t>
            </a:r>
          </a:p>
          <a:p>
            <a:endParaRPr lang="de-DE" sz="500" dirty="0"/>
          </a:p>
          <a:p>
            <a:endParaRPr lang="en-US" sz="2000" dirty="0"/>
          </a:p>
          <a:p>
            <a:r>
              <a:rPr lang="en-US" sz="2000" u="sng" dirty="0"/>
              <a:t>Aufgabe:</a:t>
            </a:r>
          </a:p>
          <a:p>
            <a:r>
              <a:rPr lang="de-DE" sz="2000" b="0" dirty="0"/>
              <a:t>Notiere auf den Kärtchen Beispiele von Zweizustandssystemen (aus deinem Alltag, aus der Quantenphysik, aus der Technik, </a:t>
            </a:r>
            <a:r>
              <a:rPr lang="en-US" sz="2000" b="0" dirty="0"/>
              <a:t>…) und </a:t>
            </a:r>
            <a:r>
              <a:rPr lang="en-US" sz="2000" b="0" dirty="0" err="1"/>
              <a:t>hefte</a:t>
            </a:r>
            <a:r>
              <a:rPr lang="en-US" sz="2000" b="0" dirty="0"/>
              <a:t> </a:t>
            </a:r>
            <a:r>
              <a:rPr lang="en-US" sz="2000" b="0" dirty="0" err="1"/>
              <a:t>sie</a:t>
            </a:r>
            <a:r>
              <a:rPr lang="en-US" sz="2000" b="0" dirty="0"/>
              <a:t> an die Tafel.</a:t>
            </a:r>
          </a:p>
        </p:txBody>
      </p:sp>
    </p:spTree>
    <p:extLst>
      <p:ext uri="{BB962C8B-B14F-4D97-AF65-F5344CB8AC3E}">
        <p14:creationId xmlns:p14="http://schemas.microsoft.com/office/powerpoint/2010/main" val="235016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4</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38784445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D3E50-0129-4C49-920B-E1435E9A9F81}"/>
              </a:ext>
            </a:extLst>
          </p:cNvPr>
          <p:cNvSpPr>
            <a:spLocks noGrp="1"/>
          </p:cNvSpPr>
          <p:nvPr>
            <p:ph type="title"/>
          </p:nvPr>
        </p:nvSpPr>
        <p:spPr/>
        <p:txBody>
          <a:bodyPr/>
          <a:lstStyle/>
          <a:p>
            <a:r>
              <a:rPr lang="en-US" dirty="0"/>
              <a:t>Qubits und </a:t>
            </a:r>
            <a:r>
              <a:rPr lang="en-US" dirty="0" err="1"/>
              <a:t>Elektronenspin</a:t>
            </a:r>
            <a:endParaRPr lang="en-US" dirty="0"/>
          </a:p>
        </p:txBody>
      </p:sp>
      <p:sp>
        <p:nvSpPr>
          <p:cNvPr id="3" name="Inhaltsplatzhalter 2">
            <a:extLst>
              <a:ext uri="{FF2B5EF4-FFF2-40B4-BE49-F238E27FC236}">
                <a16:creationId xmlns:a16="http://schemas.microsoft.com/office/drawing/2014/main" id="{9A88D860-DBE1-407A-BCAB-D30A808191C1}"/>
              </a:ext>
            </a:extLst>
          </p:cNvPr>
          <p:cNvSpPr>
            <a:spLocks noGrp="1"/>
          </p:cNvSpPr>
          <p:nvPr>
            <p:ph sz="quarter" idx="10"/>
          </p:nvPr>
        </p:nvSpPr>
        <p:spPr>
          <a:xfrm>
            <a:off x="892174" y="1256506"/>
            <a:ext cx="10580688" cy="4344987"/>
          </a:xfrm>
        </p:spPr>
        <p:txBody>
          <a:bodyPr/>
          <a:lstStyle/>
          <a:p>
            <a:r>
              <a:rPr lang="en-US" sz="2000" dirty="0"/>
              <a:t>Definition </a:t>
            </a:r>
            <a:r>
              <a:rPr lang="en-US" sz="2000" dirty="0" err="1"/>
              <a:t>Zweizustandssystem</a:t>
            </a:r>
            <a:r>
              <a:rPr lang="en-US" sz="2000" dirty="0"/>
              <a:t> (ZZS):</a:t>
            </a:r>
          </a:p>
          <a:p>
            <a:r>
              <a:rPr lang="de-DE" sz="2000" b="0" dirty="0"/>
              <a:t>= physikalisches System, bei dem nur eine charakteristische Eigenschaft betrachtet wird. Weitere Eigenschaften werden vernachlässigt bzw. als unveränderlich angenommen. Die betrachtete Eigenschaft kann in einem ZZS nur zwei mögliche Messwerte annehmen.</a:t>
            </a:r>
          </a:p>
          <a:p>
            <a:endParaRPr lang="de-DE" sz="500" dirty="0"/>
          </a:p>
          <a:p>
            <a:r>
              <a:rPr lang="de-DE" sz="2000" b="0" u="sng" dirty="0"/>
              <a:t>Klassisches ZZS</a:t>
            </a:r>
          </a:p>
          <a:p>
            <a:pPr marL="285750" indent="-285750">
              <a:buFont typeface="Arial" panose="020B0604020202020204" pitchFamily="34" charset="0"/>
              <a:buChar char="•"/>
            </a:pPr>
            <a:r>
              <a:rPr lang="de-DE" sz="2000" b="0" dirty="0"/>
              <a:t>Bezeichnung: Bit</a:t>
            </a:r>
          </a:p>
          <a:p>
            <a:pPr marL="285750" indent="-285750">
              <a:buFont typeface="Arial" panose="020B0604020202020204" pitchFamily="34" charset="0"/>
              <a:buChar char="•"/>
            </a:pPr>
            <a:r>
              <a:rPr lang="de-DE" sz="2000" b="0" dirty="0"/>
              <a:t>Beispiel: Bit im Computer (Strom an/aus), Katze (tot/lebendig)</a:t>
            </a:r>
          </a:p>
          <a:p>
            <a:endParaRPr lang="de-DE" sz="500" dirty="0"/>
          </a:p>
          <a:p>
            <a:r>
              <a:rPr lang="de-DE" sz="2000" b="0" u="sng" dirty="0"/>
              <a:t>Quantenphysikalisches ZZS</a:t>
            </a:r>
          </a:p>
          <a:p>
            <a:pPr marL="285750" indent="-285750">
              <a:buFont typeface="Arial" panose="020B0604020202020204" pitchFamily="34" charset="0"/>
              <a:buChar char="•"/>
            </a:pPr>
            <a:r>
              <a:rPr lang="de-DE" sz="2000" b="0" dirty="0"/>
              <a:t>Bezeichnung: Qubit</a:t>
            </a:r>
          </a:p>
          <a:p>
            <a:pPr marL="285750" indent="-285750">
              <a:buFont typeface="Arial" panose="020B0604020202020204" pitchFamily="34" charset="0"/>
              <a:buChar char="•"/>
            </a:pPr>
            <a:r>
              <a:rPr lang="de-DE" sz="2000" b="0" dirty="0"/>
              <a:t>Beispiel: Atomkern (zerfallen/nicht zerfallen), Elektronenspin (</a:t>
            </a:r>
            <a:r>
              <a:rPr lang="de-DE" sz="2000" b="0" dirty="0" err="1"/>
              <a:t>up</a:t>
            </a:r>
            <a:r>
              <a:rPr lang="de-DE" sz="2000" b="0" dirty="0"/>
              <a:t>/down)</a:t>
            </a:r>
          </a:p>
          <a:p>
            <a:endParaRPr lang="en-US" sz="2000" dirty="0"/>
          </a:p>
        </p:txBody>
      </p:sp>
    </p:spTree>
    <p:extLst>
      <p:ext uri="{BB962C8B-B14F-4D97-AF65-F5344CB8AC3E}">
        <p14:creationId xmlns:p14="http://schemas.microsoft.com/office/powerpoint/2010/main" val="350786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781AF1-A0F1-45BB-B866-4B741227D4C2}"/>
              </a:ext>
            </a:extLst>
          </p:cNvPr>
          <p:cNvSpPr>
            <a:spLocks noGrp="1"/>
          </p:cNvSpPr>
          <p:nvPr>
            <p:ph type="title"/>
          </p:nvPr>
        </p:nvSpPr>
        <p:spPr/>
        <p:txBody>
          <a:bodyPr/>
          <a:lstStyle/>
          <a:p>
            <a:r>
              <a:rPr lang="de-DE" u="sng" dirty="0"/>
              <a:t>Aufgabe:</a:t>
            </a:r>
            <a:br>
              <a:rPr lang="de-DE" dirty="0"/>
            </a:br>
            <a:br>
              <a:rPr lang="de-DE" dirty="0"/>
            </a:br>
            <a:r>
              <a:rPr lang="de-DE" dirty="0" err="1"/>
              <a:t>Lies</a:t>
            </a:r>
            <a:r>
              <a:rPr lang="de-DE" b="0" dirty="0"/>
              <a:t> im Lehrtext Kapitel 4 (S. 18-21) und/oder suche im Internet nach den Themen „Elektronenspin“ und „Stern-Gerlach-Experiment“</a:t>
            </a:r>
            <a:br>
              <a:rPr lang="de-DE" b="0" dirty="0"/>
            </a:br>
            <a:br>
              <a:rPr lang="de-DE" b="0" dirty="0"/>
            </a:br>
            <a:r>
              <a:rPr lang="de-DE" dirty="0"/>
              <a:t>Erstellt in Gruppen jeweils eine Mind-Map oder ein kleines Plakat</a:t>
            </a:r>
            <a:r>
              <a:rPr lang="de-DE" b="0" dirty="0"/>
              <a:t> zum Thema „Wie der Spin das Elektron zum Qubit macht“. Die Mind-Map muss insbesondere die wesentlichen Fakten zum Elektronenspin sowie zum Stern-Gerlach-Experiment und dessen Ergebnis enthalten.</a:t>
            </a:r>
            <a:br>
              <a:rPr lang="de-DE" b="0" dirty="0"/>
            </a:br>
            <a:br>
              <a:rPr lang="de-DE" b="0" dirty="0"/>
            </a:br>
            <a:r>
              <a:rPr lang="de-DE" b="0" u="sng" dirty="0"/>
              <a:t>Stern-Gerlach-Versuch:</a:t>
            </a:r>
            <a:r>
              <a:rPr lang="de-DE" b="0" dirty="0"/>
              <a:t>			</a:t>
            </a:r>
            <a:r>
              <a:rPr lang="de-DE" b="0" u="sng" dirty="0"/>
              <a:t>Der Spin von Elektronen:</a:t>
            </a:r>
            <a:br>
              <a:rPr lang="de-DE" b="0" u="sng" dirty="0"/>
            </a:br>
            <a:r>
              <a:rPr lang="de-DE" b="0" dirty="0"/>
              <a:t>- Ziel						- Was ist das?</a:t>
            </a:r>
            <a:br>
              <a:rPr lang="de-DE" b="0" dirty="0"/>
            </a:br>
            <a:r>
              <a:rPr lang="de-DE" b="0" dirty="0"/>
              <a:t>- Aufbau					- schematische Darstellung</a:t>
            </a:r>
            <a:br>
              <a:rPr lang="de-DE" b="0" dirty="0"/>
            </a:br>
            <a:r>
              <a:rPr lang="de-DE" b="0" dirty="0"/>
              <a:t>- Ergebnis					- Ausrichtung im Magnetfeld </a:t>
            </a:r>
            <a:br>
              <a:rPr lang="de-DE" b="0" dirty="0"/>
            </a:br>
            <a:br>
              <a:rPr lang="de-DE" sz="2000" b="0" dirty="0"/>
            </a:br>
            <a:r>
              <a:rPr lang="de-DE" sz="2000" b="0" i="1" dirty="0"/>
              <a:t>Zeit: 25 Minuten</a:t>
            </a:r>
            <a:endParaRPr lang="de-DE" b="0" i="1" dirty="0"/>
          </a:p>
        </p:txBody>
      </p:sp>
    </p:spTree>
    <p:extLst>
      <p:ext uri="{BB962C8B-B14F-4D97-AF65-F5344CB8AC3E}">
        <p14:creationId xmlns:p14="http://schemas.microsoft.com/office/powerpoint/2010/main" val="2556732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CBF3F8-E523-4858-9377-D8452050CFDB}"/>
              </a:ext>
            </a:extLst>
          </p:cNvPr>
          <p:cNvSpPr>
            <a:spLocks noGrp="1"/>
          </p:cNvSpPr>
          <p:nvPr>
            <p:ph type="title"/>
          </p:nvPr>
        </p:nvSpPr>
        <p:spPr/>
        <p:txBody>
          <a:bodyPr/>
          <a:lstStyle/>
          <a:p>
            <a:r>
              <a:rPr lang="en-US" dirty="0"/>
              <a:t>Der “Spin” </a:t>
            </a:r>
            <a:r>
              <a:rPr lang="en-US" dirty="0" err="1"/>
              <a:t>eines</a:t>
            </a:r>
            <a:r>
              <a:rPr lang="en-US" dirty="0"/>
              <a:t> </a:t>
            </a:r>
            <a:r>
              <a:rPr lang="en-US" dirty="0" err="1"/>
              <a:t>Elektrons</a:t>
            </a:r>
            <a:r>
              <a:rPr lang="en-US" dirty="0"/>
              <a:t> </a:t>
            </a:r>
            <a:r>
              <a:rPr lang="en-US" dirty="0" err="1"/>
              <a:t>als</a:t>
            </a:r>
            <a:r>
              <a:rPr lang="en-US" dirty="0"/>
              <a:t> Qubit</a:t>
            </a:r>
          </a:p>
        </p:txBody>
      </p:sp>
      <p:sp>
        <p:nvSpPr>
          <p:cNvPr id="3" name="Ellipse 2">
            <a:extLst>
              <a:ext uri="{FF2B5EF4-FFF2-40B4-BE49-F238E27FC236}">
                <a16:creationId xmlns:a16="http://schemas.microsoft.com/office/drawing/2014/main" id="{6CFB12EF-33A6-49E4-8D5A-73F629501B83}"/>
              </a:ext>
            </a:extLst>
          </p:cNvPr>
          <p:cNvSpPr/>
          <p:nvPr/>
        </p:nvSpPr>
        <p:spPr>
          <a:xfrm>
            <a:off x="290327" y="1445164"/>
            <a:ext cx="1800000" cy="1800000"/>
          </a:xfrm>
          <a:prstGeom prst="ellipse">
            <a:avLst/>
          </a:prstGeom>
          <a:gradFill flip="none" rotWithShape="1">
            <a:gsLst>
              <a:gs pos="46000">
                <a:schemeClr val="accent3"/>
              </a:gs>
              <a:gs pos="100000">
                <a:schemeClr val="bg1">
                  <a:alpha val="42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1200" cap="none" spc="0" normalizeH="0" baseline="0" noProof="0">
              <a:ln>
                <a:noFill/>
              </a:ln>
              <a:solidFill>
                <a:prstClr val="white"/>
              </a:solidFill>
              <a:effectLst/>
              <a:uLnTx/>
              <a:uFillTx/>
              <a:latin typeface="Open Sans"/>
              <a:ea typeface="+mn-ea"/>
              <a:cs typeface="+mn-cs"/>
            </a:endParaRPr>
          </a:p>
        </p:txBody>
      </p:sp>
      <mc:AlternateContent xmlns:mc="http://schemas.openxmlformats.org/markup-compatibility/2006" xmlns:a14="http://schemas.microsoft.com/office/drawing/2010/main">
        <mc:Choice Requires="a14">
          <p:sp>
            <p:nvSpPr>
              <p:cNvPr id="4" name="Textfeld 3">
                <a:extLst>
                  <a:ext uri="{FF2B5EF4-FFF2-40B4-BE49-F238E27FC236}">
                    <a16:creationId xmlns:a16="http://schemas.microsoft.com/office/drawing/2014/main" id="{B75C22A2-CFD0-4E09-9740-5FF67C66639A}"/>
                  </a:ext>
                </a:extLst>
              </p:cNvPr>
              <p:cNvSpPr txBox="1"/>
              <p:nvPr/>
            </p:nvSpPr>
            <p:spPr>
              <a:xfrm>
                <a:off x="730094" y="2093311"/>
                <a:ext cx="1025566" cy="461665"/>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de-DE" sz="24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pPr>
                        <m:e>
                          <m:r>
                            <a:rPr kumimoji="0" lang="de-DE" sz="24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𝒆</m:t>
                          </m:r>
                        </m:e>
                        <m:sup>
                          <m:r>
                            <a:rPr kumimoji="0" lang="de-DE" sz="24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sup>
                      </m:sSup>
                    </m:oMath>
                  </m:oMathPara>
                </a14:m>
                <a:endParaRPr kumimoji="0" lang="en-US" sz="2400" b="1"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4" name="Textfeld 3">
                <a:extLst>
                  <a:ext uri="{FF2B5EF4-FFF2-40B4-BE49-F238E27FC236}">
                    <a16:creationId xmlns:a16="http://schemas.microsoft.com/office/drawing/2014/main" id="{B75C22A2-CFD0-4E09-9740-5FF67C66639A}"/>
                  </a:ext>
                </a:extLst>
              </p:cNvPr>
              <p:cNvSpPr txBox="1">
                <a:spLocks noRot="1" noChangeAspect="1" noMove="1" noResize="1" noEditPoints="1" noAdjustHandles="1" noChangeArrowheads="1" noChangeShapeType="1" noTextEdit="1"/>
              </p:cNvSpPr>
              <p:nvPr/>
            </p:nvSpPr>
            <p:spPr>
              <a:xfrm>
                <a:off x="730094" y="2093311"/>
                <a:ext cx="1025566" cy="461665"/>
              </a:xfrm>
              <a:prstGeom prst="rect">
                <a:avLst/>
              </a:prstGeom>
              <a:blipFill>
                <a:blip r:embed="rId2"/>
                <a:stretch>
                  <a:fillRect/>
                </a:stretch>
              </a:blipFill>
            </p:spPr>
            <p:txBody>
              <a:bodyPr/>
              <a:lstStyle/>
              <a:p>
                <a:r>
                  <a:rPr lang="en-US">
                    <a:noFill/>
                  </a:rPr>
                  <a:t> </a:t>
                </a:r>
              </a:p>
            </p:txBody>
          </p:sp>
        </mc:Fallback>
      </mc:AlternateContent>
      <p:sp>
        <p:nvSpPr>
          <p:cNvPr id="5" name="Textfeld 4">
            <a:extLst>
              <a:ext uri="{FF2B5EF4-FFF2-40B4-BE49-F238E27FC236}">
                <a16:creationId xmlns:a16="http://schemas.microsoft.com/office/drawing/2014/main" id="{468179C7-322A-4EB5-9FD4-76555D22B211}"/>
              </a:ext>
            </a:extLst>
          </p:cNvPr>
          <p:cNvSpPr txBox="1"/>
          <p:nvPr/>
        </p:nvSpPr>
        <p:spPr>
          <a:xfrm>
            <a:off x="158055" y="3264508"/>
            <a:ext cx="2064544" cy="341632"/>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1200" cap="none" spc="0" normalizeH="0" baseline="0" noProof="0" dirty="0" err="1">
                <a:ln>
                  <a:noFill/>
                </a:ln>
                <a:solidFill>
                  <a:srgbClr val="000000"/>
                </a:solidFill>
                <a:effectLst/>
                <a:uLnTx/>
                <a:uFillTx/>
                <a:latin typeface="Open Sans"/>
                <a:ea typeface="+mn-ea"/>
                <a:cs typeface="+mn-cs"/>
              </a:rPr>
              <a:t>Ladung</a:t>
            </a:r>
            <a:endParaRPr kumimoji="0" lang="en-US" sz="162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4" name="Textfeld 13">
            <a:extLst>
              <a:ext uri="{FF2B5EF4-FFF2-40B4-BE49-F238E27FC236}">
                <a16:creationId xmlns:a16="http://schemas.microsoft.com/office/drawing/2014/main" id="{28510E27-7596-4A7A-A106-E07AF55288E0}"/>
              </a:ext>
            </a:extLst>
          </p:cNvPr>
          <p:cNvSpPr txBox="1"/>
          <p:nvPr/>
        </p:nvSpPr>
        <p:spPr>
          <a:xfrm>
            <a:off x="106821" y="978883"/>
            <a:ext cx="2064544" cy="341632"/>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1200" cap="none" spc="0" normalizeH="0" baseline="0" noProof="0" dirty="0">
                <a:ln>
                  <a:noFill/>
                </a:ln>
                <a:solidFill>
                  <a:srgbClr val="000000"/>
                </a:solidFill>
                <a:effectLst/>
                <a:uLnTx/>
                <a:uFillTx/>
                <a:latin typeface="Open Sans"/>
                <a:ea typeface="+mn-ea"/>
                <a:cs typeface="+mn-cs"/>
              </a:rPr>
              <a:t>Masse</a:t>
            </a:r>
          </a:p>
        </p:txBody>
      </p:sp>
      <p:sp>
        <p:nvSpPr>
          <p:cNvPr id="17" name="Textfeld 16">
            <a:extLst>
              <a:ext uri="{FF2B5EF4-FFF2-40B4-BE49-F238E27FC236}">
                <a16:creationId xmlns:a16="http://schemas.microsoft.com/office/drawing/2014/main" id="{13EC444A-A8AC-4C51-B45D-FD2440F5027F}"/>
              </a:ext>
            </a:extLst>
          </p:cNvPr>
          <p:cNvSpPr txBox="1"/>
          <p:nvPr/>
        </p:nvSpPr>
        <p:spPr>
          <a:xfrm>
            <a:off x="1884325" y="1979225"/>
            <a:ext cx="2064544" cy="590931"/>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1200" cap="none" spc="0" normalizeH="0" baseline="0" noProof="0" dirty="0" err="1">
                <a:ln>
                  <a:noFill/>
                </a:ln>
                <a:solidFill>
                  <a:srgbClr val="000000"/>
                </a:solidFill>
                <a:effectLst/>
                <a:uLnTx/>
                <a:uFillTx/>
                <a:latin typeface="Open Sans"/>
                <a:ea typeface="+mn-ea"/>
                <a:cs typeface="+mn-cs"/>
              </a:rPr>
              <a:t>magnetische</a:t>
            </a:r>
            <a:endParaRPr kumimoji="0" lang="en-US" sz="162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1200" cap="none" spc="0" normalizeH="0" baseline="0" noProof="0" dirty="0" err="1">
                <a:ln>
                  <a:noFill/>
                </a:ln>
                <a:solidFill>
                  <a:srgbClr val="000000"/>
                </a:solidFill>
                <a:effectLst/>
                <a:uLnTx/>
                <a:uFillTx/>
                <a:latin typeface="Open Sans"/>
                <a:ea typeface="+mn-ea"/>
                <a:cs typeface="+mn-cs"/>
              </a:rPr>
              <a:t>Eigenschaften</a:t>
            </a:r>
            <a:endParaRPr kumimoji="0" lang="en-US" sz="1620" b="0" i="0" u="none" strike="noStrike" kern="1200" cap="none" spc="0" normalizeH="0" baseline="0" noProof="0" dirty="0">
              <a:ln>
                <a:noFill/>
              </a:ln>
              <a:solidFill>
                <a:srgbClr val="000000"/>
              </a:solidFill>
              <a:effectLst/>
              <a:uLnTx/>
              <a:uFillTx/>
              <a:latin typeface="Open Sans"/>
              <a:ea typeface="+mn-ea"/>
              <a:cs typeface="+mn-cs"/>
            </a:endParaRPr>
          </a:p>
        </p:txBody>
      </p:sp>
      <p:pic>
        <p:nvPicPr>
          <p:cNvPr id="18" name="Grafik 17" descr="File:Electron-spin-classical-model-symbols-simplified.svg">
            <a:extLst>
              <a:ext uri="{FF2B5EF4-FFF2-40B4-BE49-F238E27FC236}">
                <a16:creationId xmlns:a16="http://schemas.microsoft.com/office/drawing/2014/main" id="{82FC9C49-A893-42A8-A1D3-65139F084178}"/>
              </a:ext>
            </a:extLst>
          </p:cNvPr>
          <p:cNvPicPr/>
          <p:nvPr/>
        </p:nvPicPr>
        <p:blipFill rotWithShape="1">
          <a:blip r:embed="rId3">
            <a:extLst>
              <a:ext uri="{28A0092B-C50C-407E-A947-70E740481C1C}">
                <a14:useLocalDpi xmlns:a14="http://schemas.microsoft.com/office/drawing/2010/main" val="0"/>
              </a:ext>
            </a:extLst>
          </a:blip>
          <a:srcRect l="43164" r="36969"/>
          <a:stretch/>
        </p:blipFill>
        <p:spPr bwMode="auto">
          <a:xfrm>
            <a:off x="3722605" y="1298254"/>
            <a:ext cx="566570" cy="1952872"/>
          </a:xfrm>
          <a:prstGeom prst="rect">
            <a:avLst/>
          </a:prstGeom>
          <a:noFill/>
          <a:ln>
            <a:noFill/>
          </a:ln>
        </p:spPr>
      </p:pic>
      <p:cxnSp>
        <p:nvCxnSpPr>
          <p:cNvPr id="30" name="Gerader Verbinder 29">
            <a:extLst>
              <a:ext uri="{FF2B5EF4-FFF2-40B4-BE49-F238E27FC236}">
                <a16:creationId xmlns:a16="http://schemas.microsoft.com/office/drawing/2014/main" id="{4B400EE1-5C63-4227-99DD-7C93D532BAE5}"/>
              </a:ext>
            </a:extLst>
          </p:cNvPr>
          <p:cNvCxnSpPr>
            <a:cxnSpLocks/>
          </p:cNvCxnSpPr>
          <p:nvPr/>
        </p:nvCxnSpPr>
        <p:spPr>
          <a:xfrm>
            <a:off x="-115614" y="3590032"/>
            <a:ext cx="123076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Textfeld 37">
            <a:extLst>
              <a:ext uri="{FF2B5EF4-FFF2-40B4-BE49-F238E27FC236}">
                <a16:creationId xmlns:a16="http://schemas.microsoft.com/office/drawing/2014/main" id="{96816777-550C-438B-B613-6783729FC030}"/>
              </a:ext>
            </a:extLst>
          </p:cNvPr>
          <p:cNvSpPr txBox="1"/>
          <p:nvPr/>
        </p:nvSpPr>
        <p:spPr>
          <a:xfrm>
            <a:off x="7205709" y="1384638"/>
            <a:ext cx="4513455" cy="1837426"/>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sz="1620" b="1" i="0" u="none" strike="noStrike" kern="1200" cap="none" spc="0" normalizeH="0" baseline="0" noProof="0" dirty="0">
                <a:ln>
                  <a:noFill/>
                </a:ln>
                <a:solidFill>
                  <a:srgbClr val="000000"/>
                </a:solidFill>
                <a:effectLst/>
                <a:uLnTx/>
                <a:uFillTx/>
                <a:latin typeface="Open Sans"/>
                <a:ea typeface="+mn-ea"/>
                <a:cs typeface="+mn-cs"/>
              </a:rPr>
              <a:t>Der Spin von Elektronen </a:t>
            </a:r>
          </a:p>
          <a:p>
            <a:pPr marL="285750" marR="0" lvl="0" indent="-285750" algn="l" defTabSz="82296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20" b="0" i="0" u="none" strike="noStrike" kern="1200" cap="none" spc="0" normalizeH="0" baseline="0" noProof="0" dirty="0">
                <a:ln>
                  <a:noFill/>
                </a:ln>
                <a:solidFill>
                  <a:srgbClr val="000000"/>
                </a:solidFill>
                <a:effectLst/>
                <a:uLnTx/>
                <a:uFillTx/>
                <a:latin typeface="Open Sans"/>
                <a:ea typeface="+mn-ea"/>
                <a:cs typeface="+mn-cs"/>
              </a:rPr>
              <a:t>Jedes Elektron verhält sich wie eine Kompass-Nadel</a:t>
            </a:r>
          </a:p>
          <a:p>
            <a:pPr marL="285750" marR="0" lvl="0" indent="-285750" algn="l" defTabSz="82296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20" b="0" i="0" u="none" strike="noStrike" kern="1200" cap="none" spc="0" normalizeH="0" baseline="0" noProof="0" dirty="0">
                <a:ln>
                  <a:noFill/>
                </a:ln>
                <a:solidFill>
                  <a:srgbClr val="000000"/>
                </a:solidFill>
                <a:effectLst/>
                <a:uLnTx/>
                <a:uFillTx/>
                <a:latin typeface="Open Sans"/>
                <a:ea typeface="+mn-ea"/>
                <a:cs typeface="+mn-cs"/>
              </a:rPr>
              <a:t>Die Richtung des Südpols dieser Nadel nennen wir „</a:t>
            </a:r>
            <a:r>
              <a:rPr kumimoji="0" lang="de-DE" sz="1620" b="1" i="0" u="none" strike="noStrike" kern="1200" cap="none" spc="0" normalizeH="0" baseline="0" noProof="0" dirty="0">
                <a:ln>
                  <a:noFill/>
                </a:ln>
                <a:solidFill>
                  <a:srgbClr val="000000"/>
                </a:solidFill>
                <a:effectLst/>
                <a:uLnTx/>
                <a:uFillTx/>
                <a:latin typeface="Open Sans"/>
                <a:ea typeface="+mn-ea"/>
                <a:cs typeface="+mn-cs"/>
              </a:rPr>
              <a:t>Spin</a:t>
            </a:r>
            <a:r>
              <a:rPr kumimoji="0" lang="de-DE" sz="1620" b="0" i="0" u="none" strike="noStrike" kern="1200" cap="none" spc="0" normalizeH="0" baseline="0" noProof="0" dirty="0">
                <a:ln>
                  <a:noFill/>
                </a:ln>
                <a:solidFill>
                  <a:srgbClr val="000000"/>
                </a:solidFill>
                <a:effectLst/>
                <a:uLnTx/>
                <a:uFillTx/>
                <a:latin typeface="Open Sans"/>
                <a:ea typeface="+mn-ea"/>
                <a:cs typeface="+mn-cs"/>
              </a:rPr>
              <a:t>“</a:t>
            </a:r>
          </a:p>
          <a:p>
            <a:pPr marL="285750" marR="0" lvl="0" indent="-285750" algn="l" defTabSz="82296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20" b="0" i="0" u="none" strike="noStrike" kern="1200" cap="none" spc="0" normalizeH="0" baseline="0" noProof="0" dirty="0">
                <a:ln>
                  <a:noFill/>
                </a:ln>
                <a:solidFill>
                  <a:srgbClr val="000000"/>
                </a:solidFill>
                <a:effectLst/>
                <a:uLnTx/>
                <a:uFillTx/>
                <a:latin typeface="Open Sans"/>
                <a:ea typeface="+mn-ea"/>
                <a:cs typeface="+mn-cs"/>
              </a:rPr>
              <a:t>Einen Spin kann man vereinfacht als </a:t>
            </a:r>
            <a:r>
              <a:rPr kumimoji="0" lang="de-DE" sz="1620" b="1" i="0" u="none" strike="noStrike" kern="1200" cap="none" spc="0" normalizeH="0" baseline="0" noProof="0" dirty="0">
                <a:ln>
                  <a:noFill/>
                </a:ln>
                <a:solidFill>
                  <a:srgbClr val="067355"/>
                </a:solidFill>
                <a:effectLst/>
                <a:uLnTx/>
                <a:uFillTx/>
                <a:latin typeface="Open Sans"/>
                <a:ea typeface="+mn-ea"/>
                <a:cs typeface="+mn-cs"/>
              </a:rPr>
              <a:t>Pfeil</a:t>
            </a:r>
            <a:r>
              <a:rPr kumimoji="0" lang="de-DE" sz="1620" b="0" i="0" u="none" strike="noStrike" kern="1200" cap="none" spc="0" normalizeH="0" baseline="0" noProof="0" dirty="0">
                <a:ln>
                  <a:noFill/>
                </a:ln>
                <a:solidFill>
                  <a:srgbClr val="000000"/>
                </a:solidFill>
                <a:effectLst/>
                <a:uLnTx/>
                <a:uFillTx/>
                <a:latin typeface="Open Sans"/>
                <a:ea typeface="+mn-ea"/>
                <a:cs typeface="+mn-cs"/>
              </a:rPr>
              <a:t> darstellen</a:t>
            </a:r>
          </a:p>
        </p:txBody>
      </p:sp>
      <p:pic>
        <p:nvPicPr>
          <p:cNvPr id="27" name="Grafik 26" descr="File:Electron-spin-classical-model-symbols-simplified.svg">
            <a:extLst>
              <a:ext uri="{FF2B5EF4-FFF2-40B4-BE49-F238E27FC236}">
                <a16:creationId xmlns:a16="http://schemas.microsoft.com/office/drawing/2014/main" id="{B50F950D-0E1B-4C3C-981F-A98B2E53A55A}"/>
              </a:ext>
            </a:extLst>
          </p:cNvPr>
          <p:cNvPicPr/>
          <p:nvPr/>
        </p:nvPicPr>
        <p:blipFill rotWithShape="1">
          <a:blip r:embed="rId3">
            <a:extLst>
              <a:ext uri="{28A0092B-C50C-407E-A947-70E740481C1C}">
                <a14:useLocalDpi xmlns:a14="http://schemas.microsoft.com/office/drawing/2010/main" val="0"/>
              </a:ext>
            </a:extLst>
          </a:blip>
          <a:srcRect l="43164" r="36969"/>
          <a:stretch/>
        </p:blipFill>
        <p:spPr bwMode="auto">
          <a:xfrm>
            <a:off x="5184094" y="1282810"/>
            <a:ext cx="566570" cy="1952872"/>
          </a:xfrm>
          <a:prstGeom prst="rect">
            <a:avLst/>
          </a:prstGeom>
          <a:noFill/>
          <a:ln>
            <a:noFill/>
          </a:ln>
        </p:spPr>
      </p:pic>
      <p:pic>
        <p:nvPicPr>
          <p:cNvPr id="1026" name="Picture 2">
            <a:extLst>
              <a:ext uri="{FF2B5EF4-FFF2-40B4-BE49-F238E27FC236}">
                <a16:creationId xmlns:a16="http://schemas.microsoft.com/office/drawing/2014/main" id="{B8AE0676-FCB4-4985-B623-4D3AABDAF37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096000" y="3798609"/>
            <a:ext cx="4406308" cy="2904159"/>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9">
            <a:extLst>
              <a:ext uri="{FF2B5EF4-FFF2-40B4-BE49-F238E27FC236}">
                <a16:creationId xmlns:a16="http://schemas.microsoft.com/office/drawing/2014/main" id="{82170287-0614-44C0-8B3C-334F59814C94}"/>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1608" t="14273" r="53205" b="13135"/>
          <a:stretch/>
        </p:blipFill>
        <p:spPr>
          <a:xfrm rot="21367156">
            <a:off x="4290030" y="1088997"/>
            <a:ext cx="772723" cy="2308079"/>
          </a:xfrm>
          <a:prstGeom prst="rect">
            <a:avLst/>
          </a:prstGeom>
        </p:spPr>
      </p:pic>
      <p:pic>
        <p:nvPicPr>
          <p:cNvPr id="11" name="Grafik 10">
            <a:extLst>
              <a:ext uri="{FF2B5EF4-FFF2-40B4-BE49-F238E27FC236}">
                <a16:creationId xmlns:a16="http://schemas.microsoft.com/office/drawing/2014/main" id="{38DCDBDD-A133-4D2E-B0EC-76561EA40AD8}"/>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44220" y="1352930"/>
            <a:ext cx="1320151" cy="1521872"/>
          </a:xfrm>
          <a:prstGeom prst="rect">
            <a:avLst/>
          </a:prstGeom>
        </p:spPr>
      </p:pic>
      <p:sp>
        <p:nvSpPr>
          <p:cNvPr id="12" name="Textfeld 11">
            <a:extLst>
              <a:ext uri="{FF2B5EF4-FFF2-40B4-BE49-F238E27FC236}">
                <a16:creationId xmlns:a16="http://schemas.microsoft.com/office/drawing/2014/main" id="{4AC850C7-23E3-4978-80DA-9F8E6982F0C6}"/>
              </a:ext>
            </a:extLst>
          </p:cNvPr>
          <p:cNvSpPr txBox="1"/>
          <p:nvPr/>
        </p:nvSpPr>
        <p:spPr>
          <a:xfrm>
            <a:off x="2080064" y="5010453"/>
            <a:ext cx="42154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Open Sans"/>
                <a:ea typeface="+mn-ea"/>
                <a:cs typeface="+mn-cs"/>
              </a:rPr>
              <a:t>Stern-Gerlach-Experiment:</a:t>
            </a:r>
          </a:p>
        </p:txBody>
      </p:sp>
    </p:spTree>
    <p:extLst>
      <p:ext uri="{BB962C8B-B14F-4D97-AF65-F5344CB8AC3E}">
        <p14:creationId xmlns:p14="http://schemas.microsoft.com/office/powerpoint/2010/main" val="131076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14" grpId="0"/>
      <p:bldP spid="17" grpId="0"/>
      <p:bldP spid="38"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3535B4A9-E3F2-419D-AD79-BEF5C45DFF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1059" y="2024385"/>
            <a:ext cx="4416230" cy="2908340"/>
          </a:xfrm>
          <a:prstGeom prst="rect">
            <a:avLst/>
          </a:prstGeom>
        </p:spPr>
      </p:pic>
      <p:pic>
        <p:nvPicPr>
          <p:cNvPr id="4" name="Grafik 3">
            <a:extLst>
              <a:ext uri="{FF2B5EF4-FFF2-40B4-BE49-F238E27FC236}">
                <a16:creationId xmlns:a16="http://schemas.microsoft.com/office/drawing/2014/main" id="{2F91F584-7E01-411E-9BE9-8D07740EE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020" y="2024385"/>
            <a:ext cx="4002802" cy="2908800"/>
          </a:xfrm>
          <a:prstGeom prst="rect">
            <a:avLst/>
          </a:prstGeom>
        </p:spPr>
      </p:pic>
      <p:sp>
        <p:nvSpPr>
          <p:cNvPr id="2" name="Titel 1">
            <a:extLst>
              <a:ext uri="{FF2B5EF4-FFF2-40B4-BE49-F238E27FC236}">
                <a16:creationId xmlns:a16="http://schemas.microsoft.com/office/drawing/2014/main" id="{4ECBF3F8-E523-4858-9377-D8452050CFDB}"/>
              </a:ext>
            </a:extLst>
          </p:cNvPr>
          <p:cNvSpPr>
            <a:spLocks noGrp="1"/>
          </p:cNvSpPr>
          <p:nvPr>
            <p:ph type="title"/>
          </p:nvPr>
        </p:nvSpPr>
        <p:spPr/>
        <p:txBody>
          <a:bodyPr/>
          <a:lstStyle/>
          <a:p>
            <a:r>
              <a:rPr lang="en-US" dirty="0"/>
              <a:t>Der “Spin” </a:t>
            </a:r>
            <a:r>
              <a:rPr lang="en-US" dirty="0" err="1"/>
              <a:t>eines</a:t>
            </a:r>
            <a:r>
              <a:rPr lang="en-US" dirty="0"/>
              <a:t> </a:t>
            </a:r>
            <a:r>
              <a:rPr lang="en-US" dirty="0" err="1"/>
              <a:t>Elektrons</a:t>
            </a:r>
            <a:r>
              <a:rPr lang="en-US" dirty="0"/>
              <a:t> </a:t>
            </a:r>
            <a:r>
              <a:rPr lang="en-US" dirty="0" err="1"/>
              <a:t>als</a:t>
            </a:r>
            <a:r>
              <a:rPr lang="en-US" dirty="0"/>
              <a:t> Qubit</a:t>
            </a:r>
          </a:p>
        </p:txBody>
      </p:sp>
      <p:sp>
        <p:nvSpPr>
          <p:cNvPr id="11" name="Inhaltsplatzhalter 2">
            <a:extLst>
              <a:ext uri="{FF2B5EF4-FFF2-40B4-BE49-F238E27FC236}">
                <a16:creationId xmlns:a16="http://schemas.microsoft.com/office/drawing/2014/main" id="{8AA7C980-5450-46C5-8F15-34278369E421}"/>
              </a:ext>
            </a:extLst>
          </p:cNvPr>
          <p:cNvSpPr>
            <a:spLocks noGrp="1"/>
          </p:cNvSpPr>
          <p:nvPr>
            <p:ph sz="quarter" idx="10"/>
          </p:nvPr>
        </p:nvSpPr>
        <p:spPr>
          <a:xfrm>
            <a:off x="874711" y="1030288"/>
            <a:ext cx="8480302" cy="4344987"/>
          </a:xfrm>
        </p:spPr>
        <p:txBody>
          <a:bodyPr/>
          <a:lstStyle/>
          <a:p>
            <a:r>
              <a:rPr lang="en-US" dirty="0"/>
              <a:t>Stern-Gerlach-</a:t>
            </a:r>
            <a:r>
              <a:rPr lang="en-US" dirty="0" err="1"/>
              <a:t>Versuch</a:t>
            </a:r>
            <a:endParaRPr lang="en-US" dirty="0"/>
          </a:p>
          <a:p>
            <a:endParaRPr lang="en-US" dirty="0"/>
          </a:p>
        </p:txBody>
      </p:sp>
      <p:sp>
        <p:nvSpPr>
          <p:cNvPr id="7" name="Textfeld 6">
            <a:extLst>
              <a:ext uri="{FF2B5EF4-FFF2-40B4-BE49-F238E27FC236}">
                <a16:creationId xmlns:a16="http://schemas.microsoft.com/office/drawing/2014/main" id="{F5CF2A5F-0537-4024-909F-79855FB2115E}"/>
              </a:ext>
            </a:extLst>
          </p:cNvPr>
          <p:cNvSpPr txBox="1"/>
          <p:nvPr/>
        </p:nvSpPr>
        <p:spPr>
          <a:xfrm>
            <a:off x="277390" y="1647491"/>
            <a:ext cx="5887665" cy="341632"/>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1" i="0" u="none" strike="noStrike" kern="1200" cap="none" spc="0" normalizeH="0" baseline="0" noProof="0" dirty="0">
                <a:ln>
                  <a:noFill/>
                </a:ln>
                <a:solidFill>
                  <a:srgbClr val="000000"/>
                </a:solidFill>
                <a:effectLst/>
                <a:uLnTx/>
                <a:uFillTx/>
                <a:latin typeface="Open Sans"/>
                <a:ea typeface="+mn-ea"/>
                <a:cs typeface="+mn-cs"/>
              </a:rPr>
              <a:t>Was man </a:t>
            </a:r>
            <a:r>
              <a:rPr kumimoji="0" lang="en-US" sz="1620" b="1" i="0" u="none" strike="noStrike" kern="1200" cap="none" spc="0" normalizeH="0" baseline="0" noProof="0" dirty="0" err="1">
                <a:ln>
                  <a:noFill/>
                </a:ln>
                <a:solidFill>
                  <a:srgbClr val="000000"/>
                </a:solidFill>
                <a:effectLst/>
                <a:uLnTx/>
                <a:uFillTx/>
                <a:latin typeface="Open Sans"/>
                <a:ea typeface="+mn-ea"/>
                <a:cs typeface="+mn-cs"/>
              </a:rPr>
              <a:t>klassisch</a:t>
            </a:r>
            <a:r>
              <a:rPr kumimoji="0" lang="en-US" sz="1620" b="1" i="0" u="none" strike="noStrike" kern="1200" cap="none" spc="0" normalizeH="0" baseline="0" noProof="0" dirty="0">
                <a:ln>
                  <a:noFill/>
                </a:ln>
                <a:solidFill>
                  <a:srgbClr val="000000"/>
                </a:solidFill>
                <a:effectLst/>
                <a:uLnTx/>
                <a:uFillTx/>
                <a:latin typeface="Open Sans"/>
                <a:ea typeface="+mn-ea"/>
                <a:cs typeface="+mn-cs"/>
              </a:rPr>
              <a:t> </a:t>
            </a:r>
            <a:r>
              <a:rPr kumimoji="0" lang="en-US" sz="1620" b="1" i="0" u="none" strike="noStrike" kern="1200" cap="none" spc="0" normalizeH="0" baseline="0" noProof="0" dirty="0" err="1">
                <a:ln>
                  <a:noFill/>
                </a:ln>
                <a:solidFill>
                  <a:srgbClr val="000000"/>
                </a:solidFill>
                <a:effectLst/>
                <a:uLnTx/>
                <a:uFillTx/>
                <a:latin typeface="Open Sans"/>
                <a:ea typeface="+mn-ea"/>
                <a:cs typeface="+mn-cs"/>
              </a:rPr>
              <a:t>erwartet</a:t>
            </a:r>
            <a:endParaRPr kumimoji="0" lang="en-US" sz="1620" b="1" i="0" u="none" strike="noStrike" kern="1200" cap="none" spc="0" normalizeH="0" baseline="0" noProof="0" dirty="0">
              <a:ln>
                <a:noFill/>
              </a:ln>
              <a:solidFill>
                <a:srgbClr val="000000"/>
              </a:solidFill>
              <a:effectLst/>
              <a:uLnTx/>
              <a:uFillTx/>
              <a:latin typeface="Open Sans"/>
              <a:ea typeface="+mn-ea"/>
              <a:cs typeface="+mn-cs"/>
            </a:endParaRPr>
          </a:p>
        </p:txBody>
      </p:sp>
      <p:sp>
        <p:nvSpPr>
          <p:cNvPr id="19" name="Textfeld 18">
            <a:extLst>
              <a:ext uri="{FF2B5EF4-FFF2-40B4-BE49-F238E27FC236}">
                <a16:creationId xmlns:a16="http://schemas.microsoft.com/office/drawing/2014/main" id="{79A03BBE-B678-4727-9419-6C221F2DDE2B}"/>
              </a:ext>
            </a:extLst>
          </p:cNvPr>
          <p:cNvSpPr txBox="1"/>
          <p:nvPr/>
        </p:nvSpPr>
        <p:spPr>
          <a:xfrm>
            <a:off x="6290671" y="1640245"/>
            <a:ext cx="5887665" cy="341632"/>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1" i="0" u="none" strike="noStrike" kern="1200" cap="none" spc="0" normalizeH="0" baseline="0" noProof="0" dirty="0">
                <a:ln>
                  <a:noFill/>
                </a:ln>
                <a:solidFill>
                  <a:srgbClr val="000000"/>
                </a:solidFill>
                <a:effectLst/>
                <a:uLnTx/>
                <a:uFillTx/>
                <a:latin typeface="Open Sans"/>
                <a:ea typeface="+mn-ea"/>
                <a:cs typeface="+mn-cs"/>
              </a:rPr>
              <a:t>Was </a:t>
            </a:r>
            <a:r>
              <a:rPr kumimoji="0" lang="en-US" sz="1620" b="1" i="0" u="none" strike="noStrike" kern="1200" cap="none" spc="0" normalizeH="0" baseline="0" noProof="0" dirty="0" err="1">
                <a:ln>
                  <a:noFill/>
                </a:ln>
                <a:solidFill>
                  <a:srgbClr val="000000"/>
                </a:solidFill>
                <a:effectLst/>
                <a:uLnTx/>
                <a:uFillTx/>
                <a:latin typeface="Open Sans"/>
                <a:ea typeface="+mn-ea"/>
                <a:cs typeface="+mn-cs"/>
              </a:rPr>
              <a:t>tatsächlich</a:t>
            </a:r>
            <a:r>
              <a:rPr kumimoji="0" lang="en-US" sz="1620" b="1" i="0" u="none" strike="noStrike" kern="1200" cap="none" spc="0" normalizeH="0" baseline="0" noProof="0" dirty="0">
                <a:ln>
                  <a:noFill/>
                </a:ln>
                <a:solidFill>
                  <a:srgbClr val="000000"/>
                </a:solidFill>
                <a:effectLst/>
                <a:uLnTx/>
                <a:uFillTx/>
                <a:latin typeface="Open Sans"/>
                <a:ea typeface="+mn-ea"/>
                <a:cs typeface="+mn-cs"/>
              </a:rPr>
              <a:t> </a:t>
            </a:r>
            <a:r>
              <a:rPr kumimoji="0" lang="en-US" sz="1620" b="1" i="0" u="none" strike="noStrike" kern="1200" cap="none" spc="0" normalizeH="0" baseline="0" noProof="0" dirty="0" err="1">
                <a:ln>
                  <a:noFill/>
                </a:ln>
                <a:solidFill>
                  <a:srgbClr val="000000"/>
                </a:solidFill>
                <a:effectLst/>
                <a:uLnTx/>
                <a:uFillTx/>
                <a:latin typeface="Open Sans"/>
                <a:ea typeface="+mn-ea"/>
                <a:cs typeface="+mn-cs"/>
              </a:rPr>
              <a:t>herauskommt</a:t>
            </a:r>
            <a:endParaRPr kumimoji="0" lang="en-US" sz="1620" b="1" i="0" u="none" strike="noStrike" kern="1200" cap="none" spc="0" normalizeH="0" baseline="0" noProof="0" dirty="0">
              <a:ln>
                <a:noFill/>
              </a:ln>
              <a:solidFill>
                <a:srgbClr val="000000"/>
              </a:solidFill>
              <a:effectLst/>
              <a:uLnTx/>
              <a:uFillTx/>
              <a:latin typeface="Open Sans"/>
              <a:ea typeface="+mn-ea"/>
              <a:cs typeface="+mn-cs"/>
            </a:endParaRPr>
          </a:p>
        </p:txBody>
      </p:sp>
      <p:cxnSp>
        <p:nvCxnSpPr>
          <p:cNvPr id="9" name="Gerader Verbinder 8">
            <a:extLst>
              <a:ext uri="{FF2B5EF4-FFF2-40B4-BE49-F238E27FC236}">
                <a16:creationId xmlns:a16="http://schemas.microsoft.com/office/drawing/2014/main" id="{3288A527-6D2F-4FD8-8B36-B8717A76E3AD}"/>
              </a:ext>
            </a:extLst>
          </p:cNvPr>
          <p:cNvCxnSpPr>
            <a:stCxn id="2" idx="0"/>
          </p:cNvCxnSpPr>
          <p:nvPr/>
        </p:nvCxnSpPr>
        <p:spPr>
          <a:xfrm flipH="1">
            <a:off x="6165055" y="346075"/>
            <a:ext cx="1" cy="608625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7DE8619C-AA91-480B-9109-F7C8031C30CD}"/>
              </a:ext>
            </a:extLst>
          </p:cNvPr>
          <p:cNvSpPr txBox="1"/>
          <p:nvPr/>
        </p:nvSpPr>
        <p:spPr>
          <a:xfrm>
            <a:off x="6311814" y="5071147"/>
            <a:ext cx="5901330" cy="1089529"/>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sz="1620" b="1" i="0" u="none" strike="noStrike" kern="1200" cap="none" spc="0" normalizeH="0" baseline="0" noProof="0" dirty="0">
                <a:ln>
                  <a:noFill/>
                </a:ln>
                <a:solidFill>
                  <a:srgbClr val="000000"/>
                </a:solidFill>
                <a:effectLst/>
                <a:uLnTx/>
                <a:uFillTx/>
                <a:latin typeface="Open Sans"/>
                <a:ea typeface="+mn-ea"/>
                <a:cs typeface="+mn-cs"/>
                <a:sym typeface="Wingdings" panose="05000000000000000000" pitchFamily="2" charset="2"/>
              </a:rPr>
              <a:t> </a:t>
            </a:r>
            <a:r>
              <a:rPr kumimoji="0" lang="de-DE" sz="1620" b="1" i="0" u="none" strike="noStrike" kern="1200" cap="none" spc="0" normalizeH="0" baseline="0" noProof="0" dirty="0">
                <a:ln>
                  <a:noFill/>
                </a:ln>
                <a:solidFill>
                  <a:srgbClr val="000000"/>
                </a:solidFill>
                <a:effectLst/>
                <a:uLnTx/>
                <a:uFillTx/>
                <a:latin typeface="Open Sans"/>
                <a:ea typeface="+mn-ea"/>
                <a:cs typeface="+mn-cs"/>
              </a:rPr>
              <a:t>Der Spin von Elektronen ist ein </a:t>
            </a:r>
            <a:r>
              <a:rPr kumimoji="0" lang="de-DE" sz="1620" b="1" i="0" u="sng" strike="noStrike" kern="1200" cap="none" spc="0" normalizeH="0" baseline="0" noProof="0" dirty="0">
                <a:ln>
                  <a:noFill/>
                </a:ln>
                <a:solidFill>
                  <a:srgbClr val="000000"/>
                </a:solidFill>
                <a:effectLst/>
                <a:uLnTx/>
                <a:uFillTx/>
                <a:latin typeface="Open Sans"/>
                <a:ea typeface="+mn-ea"/>
                <a:cs typeface="+mn-cs"/>
              </a:rPr>
              <a:t>Qubit</a:t>
            </a:r>
            <a:r>
              <a:rPr kumimoji="0" lang="de-DE" sz="1620" b="1" i="0" u="none" strike="noStrike" kern="1200" cap="none" spc="0" normalizeH="0" baseline="0" noProof="0" dirty="0">
                <a:ln>
                  <a:noFill/>
                </a:ln>
                <a:solidFill>
                  <a:srgbClr val="000000"/>
                </a:solidFill>
                <a:effectLst/>
                <a:uLnTx/>
                <a:uFillTx/>
                <a:latin typeface="Open Sans"/>
                <a:ea typeface="+mn-ea"/>
                <a:cs typeface="+mn-cs"/>
              </a:rPr>
              <a:t>, denn:</a:t>
            </a:r>
          </a:p>
          <a:p>
            <a:pPr marL="342900" marR="0" lvl="0" indent="-342900" algn="l" defTabSz="822960" rtl="0" eaLnBrk="1" fontAlgn="auto" latinLnBrk="0" hangingPunct="1">
              <a:lnSpc>
                <a:spcPct val="100000"/>
              </a:lnSpc>
              <a:spcBef>
                <a:spcPts val="0"/>
              </a:spcBef>
              <a:spcAft>
                <a:spcPts val="0"/>
              </a:spcAft>
              <a:buClrTx/>
              <a:buSzTx/>
              <a:buFontTx/>
              <a:buAutoNum type="arabicPeriod"/>
              <a:tabLst/>
              <a:defRPr/>
            </a:pPr>
            <a:r>
              <a:rPr kumimoji="0" lang="de-DE" sz="1620" b="0" i="0" u="none" strike="noStrike" kern="1200" cap="none" spc="0" normalizeH="0" baseline="0" noProof="0" dirty="0">
                <a:ln>
                  <a:noFill/>
                </a:ln>
                <a:solidFill>
                  <a:srgbClr val="000000"/>
                </a:solidFill>
                <a:effectLst/>
                <a:uLnTx/>
                <a:uFillTx/>
                <a:latin typeface="Open Sans"/>
                <a:ea typeface="+mn-ea"/>
                <a:cs typeface="+mn-cs"/>
              </a:rPr>
              <a:t>das Elektron ist ein Quantenobjekt</a:t>
            </a:r>
          </a:p>
          <a:p>
            <a:pPr marL="342900" marR="0" lvl="0" indent="-342900" algn="l" defTabSz="822960" rtl="0" eaLnBrk="1" fontAlgn="auto" latinLnBrk="0" hangingPunct="1">
              <a:lnSpc>
                <a:spcPct val="100000"/>
              </a:lnSpc>
              <a:spcBef>
                <a:spcPts val="0"/>
              </a:spcBef>
              <a:spcAft>
                <a:spcPts val="0"/>
              </a:spcAft>
              <a:buClrTx/>
              <a:buSzTx/>
              <a:buFontTx/>
              <a:buAutoNum type="arabicPeriod"/>
              <a:tabLst/>
              <a:defRPr/>
            </a:pPr>
            <a:r>
              <a:rPr kumimoji="0" lang="de-DE" sz="1620" b="0" i="0" u="none" strike="noStrike" kern="1200" cap="none" spc="0" normalizeH="0" baseline="0" noProof="0" dirty="0">
                <a:ln>
                  <a:noFill/>
                </a:ln>
                <a:solidFill>
                  <a:srgbClr val="000000"/>
                </a:solidFill>
                <a:effectLst/>
                <a:uLnTx/>
                <a:uFillTx/>
                <a:latin typeface="Open Sans"/>
                <a:ea typeface="+mn-ea"/>
                <a:cs typeface="+mn-cs"/>
              </a:rPr>
              <a:t>sein Spin kann nur parallel </a:t>
            </a:r>
            <a:r>
              <a:rPr kumimoji="0" lang="de-DE" sz="1620" b="0" i="0" u="sng" strike="noStrike" kern="1200" cap="none" spc="0" normalizeH="0" baseline="0" noProof="0" dirty="0">
                <a:ln>
                  <a:noFill/>
                </a:ln>
                <a:solidFill>
                  <a:srgbClr val="000000"/>
                </a:solidFill>
                <a:effectLst/>
                <a:uLnTx/>
                <a:uFillTx/>
                <a:latin typeface="Open Sans"/>
                <a:ea typeface="+mn-ea"/>
                <a:cs typeface="+mn-cs"/>
              </a:rPr>
              <a:t>oder</a:t>
            </a:r>
            <a:r>
              <a:rPr kumimoji="0" lang="de-DE" sz="1620" b="0" i="0" u="none" strike="noStrike" kern="1200" cap="none" spc="0" normalizeH="0" baseline="0" noProof="0" dirty="0">
                <a:ln>
                  <a:noFill/>
                </a:ln>
                <a:solidFill>
                  <a:srgbClr val="000000"/>
                </a:solidFill>
                <a:effectLst/>
                <a:uLnTx/>
                <a:uFillTx/>
                <a:latin typeface="Open Sans"/>
                <a:ea typeface="+mn-ea"/>
                <a:cs typeface="+mn-cs"/>
              </a:rPr>
              <a:t> anti-parallel zum äußeren Magnetfeld ausgerichtet sein (nichts dazwischen)</a:t>
            </a:r>
          </a:p>
        </p:txBody>
      </p:sp>
      <p:sp>
        <p:nvSpPr>
          <p:cNvPr id="24" name="Textfeld 23">
            <a:extLst>
              <a:ext uri="{FF2B5EF4-FFF2-40B4-BE49-F238E27FC236}">
                <a16:creationId xmlns:a16="http://schemas.microsoft.com/office/drawing/2014/main" id="{F39402BE-E061-4B4A-9AEF-444D26531069}"/>
              </a:ext>
            </a:extLst>
          </p:cNvPr>
          <p:cNvSpPr txBox="1"/>
          <p:nvPr/>
        </p:nvSpPr>
        <p:spPr>
          <a:xfrm>
            <a:off x="6556462" y="4100248"/>
            <a:ext cx="1807780" cy="523220"/>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Open Sans"/>
                <a:ea typeface="+mn-ea"/>
                <a:cs typeface="+mn-cs"/>
              </a:rPr>
              <a:t>Außen</a:t>
            </a:r>
            <a:r>
              <a:rPr kumimoji="0" lang="en-US" sz="1400" b="0" i="0" u="none" strike="noStrike" kern="1200" cap="none" spc="0" normalizeH="0" baseline="0" noProof="0" dirty="0">
                <a:ln>
                  <a:noFill/>
                </a:ln>
                <a:solidFill>
                  <a:prstClr val="white">
                    <a:lumMod val="50000"/>
                  </a:prstClr>
                </a:solidFill>
                <a:effectLst/>
                <a:uLnTx/>
                <a:uFillTx/>
                <a:latin typeface="Open Sans"/>
                <a:ea typeface="+mn-ea"/>
                <a:cs typeface="+mn-cs"/>
              </a:rPr>
              <a:t>-</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Open Sans"/>
                <a:ea typeface="+mn-ea"/>
                <a:cs typeface="+mn-cs"/>
              </a:rPr>
              <a:t>elektronen</a:t>
            </a:r>
            <a:endParaRPr kumimoji="0" lang="en-US" sz="1400" b="0" i="0" u="none" strike="noStrike" kern="1200" cap="none" spc="0" normalizeH="0" baseline="0" noProof="0" dirty="0">
              <a:ln>
                <a:noFill/>
              </a:ln>
              <a:solidFill>
                <a:prstClr val="white">
                  <a:lumMod val="50000"/>
                </a:prstClr>
              </a:solidFill>
              <a:effectLst/>
              <a:uLnTx/>
              <a:uFillTx/>
              <a:latin typeface="Open Sans"/>
              <a:ea typeface="+mn-ea"/>
              <a:cs typeface="+mn-cs"/>
            </a:endParaRPr>
          </a:p>
        </p:txBody>
      </p:sp>
      <p:sp>
        <p:nvSpPr>
          <p:cNvPr id="17" name="Textfeld 16">
            <a:extLst>
              <a:ext uri="{FF2B5EF4-FFF2-40B4-BE49-F238E27FC236}">
                <a16:creationId xmlns:a16="http://schemas.microsoft.com/office/drawing/2014/main" id="{88DFC7EC-45FC-4BAD-A56C-D720F5E3AE55}"/>
              </a:ext>
            </a:extLst>
          </p:cNvPr>
          <p:cNvSpPr txBox="1"/>
          <p:nvPr/>
        </p:nvSpPr>
        <p:spPr>
          <a:xfrm>
            <a:off x="864224" y="4065640"/>
            <a:ext cx="1807780" cy="523220"/>
          </a:xfrm>
          <a:prstGeom prst="rect">
            <a:avLst/>
          </a:prstGeom>
          <a:noFill/>
        </p:spPr>
        <p:txBody>
          <a:bodyPr wrap="square" rtlCol="0">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Open Sans"/>
                <a:ea typeface="+mn-ea"/>
                <a:cs typeface="+mn-cs"/>
              </a:rPr>
              <a:t>Außen</a:t>
            </a:r>
            <a:r>
              <a:rPr kumimoji="0" lang="en-US" sz="1400" b="0" i="0" u="none" strike="noStrike" kern="1200" cap="none" spc="0" normalizeH="0" baseline="0" noProof="0" dirty="0">
                <a:ln>
                  <a:noFill/>
                </a:ln>
                <a:solidFill>
                  <a:prstClr val="white">
                    <a:lumMod val="50000"/>
                  </a:prstClr>
                </a:solidFill>
                <a:effectLst/>
                <a:uLnTx/>
                <a:uFillTx/>
                <a:latin typeface="Open Sans"/>
                <a:ea typeface="+mn-ea"/>
                <a:cs typeface="+mn-cs"/>
              </a:rPr>
              <a:t>-</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lumMod val="50000"/>
                  </a:prstClr>
                </a:solidFill>
                <a:effectLst/>
                <a:uLnTx/>
                <a:uFillTx/>
                <a:latin typeface="Open Sans"/>
                <a:ea typeface="+mn-ea"/>
                <a:cs typeface="+mn-cs"/>
              </a:rPr>
              <a:t>elektronen</a:t>
            </a:r>
            <a:endParaRPr kumimoji="0" lang="en-US" sz="1400" b="0" i="0" u="none" strike="noStrike" kern="1200" cap="none" spc="0" normalizeH="0" baseline="0" noProof="0" dirty="0">
              <a:ln>
                <a:noFill/>
              </a:ln>
              <a:solidFill>
                <a:prstClr val="white">
                  <a:lumMod val="50000"/>
                </a:prstClr>
              </a:solidFill>
              <a:effectLst/>
              <a:uLnTx/>
              <a:uFillTx/>
              <a:latin typeface="Open Sans"/>
              <a:ea typeface="+mn-ea"/>
              <a:cs typeface="+mn-cs"/>
            </a:endParaRPr>
          </a:p>
        </p:txBody>
      </p:sp>
    </p:spTree>
    <p:extLst>
      <p:ext uri="{BB962C8B-B14F-4D97-AF65-F5344CB8AC3E}">
        <p14:creationId xmlns:p14="http://schemas.microsoft.com/office/powerpoint/2010/main" val="309416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9" grpId="0"/>
      <p:bldP spid="12" grpId="0"/>
      <p:bldP spid="2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ADFF5D-5D77-40DA-AC60-239888FFA803}"/>
              </a:ext>
            </a:extLst>
          </p:cNvPr>
          <p:cNvSpPr>
            <a:spLocks noGrp="1"/>
          </p:cNvSpPr>
          <p:nvPr>
            <p:ph type="title"/>
          </p:nvPr>
        </p:nvSpPr>
        <p:spPr/>
        <p:txBody>
          <a:bodyPr/>
          <a:lstStyle/>
          <a:p>
            <a:endParaRPr lang="de-DE"/>
          </a:p>
        </p:txBody>
      </p:sp>
      <p:pic>
        <p:nvPicPr>
          <p:cNvPr id="4" name="Grafik 3">
            <a:extLst>
              <a:ext uri="{FF2B5EF4-FFF2-40B4-BE49-F238E27FC236}">
                <a16:creationId xmlns:a16="http://schemas.microsoft.com/office/drawing/2014/main" id="{CA8C8183-F140-408D-9BDE-71E9FE6E5F4C}"/>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7058"/>
          <a:stretch/>
        </p:blipFill>
        <p:spPr>
          <a:xfrm>
            <a:off x="493410" y="199076"/>
            <a:ext cx="11432700" cy="64598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6248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4ECA83-AA89-45B1-BC1D-C3BB010984BE}"/>
              </a:ext>
            </a:extLst>
          </p:cNvPr>
          <p:cNvSpPr>
            <a:spLocks noGrp="1"/>
          </p:cNvSpPr>
          <p:nvPr>
            <p:ph type="title"/>
          </p:nvPr>
        </p:nvSpPr>
        <p:spPr/>
        <p:txBody>
          <a:bodyPr/>
          <a:lstStyle/>
          <a:p>
            <a:r>
              <a:rPr lang="de-DE" dirty="0">
                <a:highlight>
                  <a:srgbClr val="FFFF00"/>
                </a:highlight>
              </a:rPr>
              <a:t>MENTIMETER</a:t>
            </a:r>
          </a:p>
        </p:txBody>
      </p:sp>
      <p:sp>
        <p:nvSpPr>
          <p:cNvPr id="3" name="Inhaltsplatzhalter 2">
            <a:extLst>
              <a:ext uri="{FF2B5EF4-FFF2-40B4-BE49-F238E27FC236}">
                <a16:creationId xmlns:a16="http://schemas.microsoft.com/office/drawing/2014/main" id="{B7B5342C-42D0-4643-91AC-8B8D56F949C1}"/>
              </a:ext>
            </a:extLst>
          </p:cNvPr>
          <p:cNvSpPr>
            <a:spLocks noGrp="1"/>
          </p:cNvSpPr>
          <p:nvPr>
            <p:ph sz="quarter" idx="10"/>
          </p:nvPr>
        </p:nvSpPr>
        <p:spPr>
          <a:xfrm>
            <a:off x="874711" y="1484313"/>
            <a:ext cx="10580688" cy="4344987"/>
          </a:xfrm>
        </p:spPr>
        <p:txBody>
          <a:bodyPr/>
          <a:lstStyle/>
          <a:p>
            <a:r>
              <a:rPr lang="de-DE" sz="3200" b="0" dirty="0"/>
              <a:t>Alles klar?!</a:t>
            </a:r>
          </a:p>
          <a:p>
            <a:r>
              <a:rPr lang="de-DE" sz="3200" b="0" dirty="0">
                <a:hlinkClick r:id="rId2"/>
              </a:rPr>
              <a:t>www.bit.ly/menti-ds3</a:t>
            </a:r>
            <a:r>
              <a:rPr lang="de-DE" sz="3200" b="0" dirty="0"/>
              <a:t>   </a:t>
            </a:r>
            <a:r>
              <a:rPr lang="de-DE" b="0" dirty="0"/>
              <a:t>	</a:t>
            </a:r>
          </a:p>
          <a:p>
            <a:endParaRPr lang="de-DE" b="0" dirty="0"/>
          </a:p>
        </p:txBody>
      </p:sp>
    </p:spTree>
    <p:extLst>
      <p:ext uri="{BB962C8B-B14F-4D97-AF65-F5344CB8AC3E}">
        <p14:creationId xmlns:p14="http://schemas.microsoft.com/office/powerpoint/2010/main" val="3985472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781AF1-A0F1-45BB-B866-4B741227D4C2}"/>
              </a:ext>
            </a:extLst>
          </p:cNvPr>
          <p:cNvSpPr>
            <a:spLocks noGrp="1"/>
          </p:cNvSpPr>
          <p:nvPr>
            <p:ph type="title"/>
          </p:nvPr>
        </p:nvSpPr>
        <p:spPr/>
        <p:txBody>
          <a:bodyPr/>
          <a:lstStyle/>
          <a:p>
            <a:r>
              <a:rPr lang="de-DE" u="sng" dirty="0"/>
              <a:t>Aufgabe:</a:t>
            </a:r>
            <a:br>
              <a:rPr lang="de-DE" dirty="0"/>
            </a:br>
            <a:br>
              <a:rPr lang="de-DE" dirty="0"/>
            </a:br>
            <a:r>
              <a:rPr lang="de-DE" dirty="0"/>
              <a:t>Arbeitsheft S. 16 Nr. 3 und 4</a:t>
            </a:r>
            <a:br>
              <a:rPr lang="de-DE" dirty="0"/>
            </a:br>
            <a:br>
              <a:rPr lang="de-DE" dirty="0"/>
            </a:br>
            <a:r>
              <a:rPr lang="de-DE" dirty="0"/>
              <a:t>Selbstkontrolle: </a:t>
            </a:r>
            <a:r>
              <a:rPr lang="de-DE" b="0" dirty="0"/>
              <a:t>Lösungen auf Lehrertisch</a:t>
            </a:r>
            <a:br>
              <a:rPr lang="de-DE" b="0" dirty="0"/>
            </a:br>
            <a:br>
              <a:rPr lang="de-DE" b="0" dirty="0"/>
            </a:br>
            <a:br>
              <a:rPr lang="de-DE" b="0" dirty="0"/>
            </a:br>
            <a:r>
              <a:rPr lang="de-DE" b="0" i="1" dirty="0"/>
              <a:t>Zeit: 10 Minuten</a:t>
            </a:r>
          </a:p>
        </p:txBody>
      </p:sp>
    </p:spTree>
    <p:extLst>
      <p:ext uri="{BB962C8B-B14F-4D97-AF65-F5344CB8AC3E}">
        <p14:creationId xmlns:p14="http://schemas.microsoft.com/office/powerpoint/2010/main" val="3171793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5</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16965854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C58F57-29CC-4332-AF0D-664C76F8E63B}"/>
              </a:ext>
            </a:extLst>
          </p:cNvPr>
          <p:cNvSpPr>
            <a:spLocks noGrp="1"/>
          </p:cNvSpPr>
          <p:nvPr>
            <p:ph type="title"/>
          </p:nvPr>
        </p:nvSpPr>
        <p:spPr>
          <a:xfrm>
            <a:off x="911346" y="3102281"/>
            <a:ext cx="1840247" cy="492443"/>
          </a:xfrm>
        </p:spPr>
        <p:txBody>
          <a:bodyPr/>
          <a:lstStyle/>
          <a:p>
            <a:r>
              <a:rPr lang="en-US" dirty="0" err="1"/>
              <a:t>Leitfrage</a:t>
            </a:r>
            <a:r>
              <a:rPr lang="en-US" dirty="0"/>
              <a:t>:</a:t>
            </a:r>
          </a:p>
        </p:txBody>
      </p:sp>
      <p:sp>
        <p:nvSpPr>
          <p:cNvPr id="3" name="Textplatzhalter 2">
            <a:extLst>
              <a:ext uri="{FF2B5EF4-FFF2-40B4-BE49-F238E27FC236}">
                <a16:creationId xmlns:a16="http://schemas.microsoft.com/office/drawing/2014/main" id="{B52934A0-6652-41AF-81D2-E231CD2A5B9B}"/>
              </a:ext>
            </a:extLst>
          </p:cNvPr>
          <p:cNvSpPr>
            <a:spLocks noGrp="1"/>
          </p:cNvSpPr>
          <p:nvPr>
            <p:ph type="body" sz="quarter" idx="12"/>
          </p:nvPr>
        </p:nvSpPr>
        <p:spPr>
          <a:xfrm>
            <a:off x="911345" y="3642184"/>
            <a:ext cx="7662739" cy="1631216"/>
          </a:xfrm>
        </p:spPr>
        <p:txBody>
          <a:bodyPr/>
          <a:lstStyle/>
          <a:p>
            <a:r>
              <a:rPr lang="de-DE" dirty="0"/>
              <a:t>Was macht die Quantenphysik besonders?</a:t>
            </a:r>
          </a:p>
          <a:p>
            <a:r>
              <a:rPr lang="de-DE" i="1" dirty="0"/>
              <a:t>Die Wesenszüge der Quantenphysik</a:t>
            </a:r>
          </a:p>
          <a:p>
            <a:endParaRPr lang="de-DE" dirty="0"/>
          </a:p>
        </p:txBody>
      </p:sp>
    </p:spTree>
    <p:extLst>
      <p:ext uri="{BB962C8B-B14F-4D97-AF65-F5344CB8AC3E}">
        <p14:creationId xmlns:p14="http://schemas.microsoft.com/office/powerpoint/2010/main" val="159774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638DE8-9E5C-4078-ABA7-7A6487B61C43}"/>
              </a:ext>
            </a:extLst>
          </p:cNvPr>
          <p:cNvSpPr>
            <a:spLocks noGrp="1"/>
          </p:cNvSpPr>
          <p:nvPr>
            <p:ph type="title"/>
          </p:nvPr>
        </p:nvSpPr>
        <p:spPr>
          <a:xfrm>
            <a:off x="874712" y="346075"/>
            <a:ext cx="10580687" cy="684213"/>
          </a:xfrm>
        </p:spPr>
        <p:txBody>
          <a:bodyPr/>
          <a:lstStyle/>
          <a:p>
            <a:r>
              <a:rPr lang="de-DE" dirty="0"/>
              <a:t>Die Wesenszüge der Quantenphysik</a:t>
            </a:r>
          </a:p>
        </p:txBody>
      </p:sp>
      <p:sp>
        <p:nvSpPr>
          <p:cNvPr id="3" name="Inhaltsplatzhalter 2">
            <a:extLst>
              <a:ext uri="{FF2B5EF4-FFF2-40B4-BE49-F238E27FC236}">
                <a16:creationId xmlns:a16="http://schemas.microsoft.com/office/drawing/2014/main" id="{18DF92F8-562C-4D0A-92A4-A327EC45224C}"/>
              </a:ext>
            </a:extLst>
          </p:cNvPr>
          <p:cNvSpPr>
            <a:spLocks noGrp="1"/>
          </p:cNvSpPr>
          <p:nvPr>
            <p:ph sz="quarter" idx="10"/>
          </p:nvPr>
        </p:nvSpPr>
        <p:spPr>
          <a:xfrm>
            <a:off x="874712" y="1508384"/>
            <a:ext cx="5491582" cy="4344987"/>
          </a:xfrm>
        </p:spPr>
        <p:txBody>
          <a:bodyPr/>
          <a:lstStyle/>
          <a:p>
            <a:r>
              <a:rPr lang="de-DE" sz="2400" b="0" dirty="0"/>
              <a:t>= vier besondere Phänomene, …</a:t>
            </a:r>
          </a:p>
          <a:p>
            <a:pPr marL="342900" indent="-342900">
              <a:buFont typeface="Arial" panose="020B0604020202020204" pitchFamily="34" charset="0"/>
              <a:buChar char="•"/>
            </a:pPr>
            <a:r>
              <a:rPr lang="de-DE" sz="2400" b="0" dirty="0"/>
              <a:t>die in der Quantenphysik eine zentrale Rolle spielen</a:t>
            </a:r>
          </a:p>
          <a:p>
            <a:pPr marL="342900" indent="-342900">
              <a:buFont typeface="Arial" panose="020B0604020202020204" pitchFamily="34" charset="0"/>
              <a:buChar char="•"/>
            </a:pPr>
            <a:r>
              <a:rPr lang="de-DE" sz="2400" b="0" dirty="0"/>
              <a:t>die es in der klassischen Physik nicht geben kann</a:t>
            </a:r>
          </a:p>
        </p:txBody>
      </p:sp>
      <p:grpSp>
        <p:nvGrpSpPr>
          <p:cNvPr id="25" name="Gruppieren 24">
            <a:extLst>
              <a:ext uri="{FF2B5EF4-FFF2-40B4-BE49-F238E27FC236}">
                <a16:creationId xmlns:a16="http://schemas.microsoft.com/office/drawing/2014/main" id="{A6924308-BFD7-4D92-B339-C26F63F14FA9}"/>
              </a:ext>
            </a:extLst>
          </p:cNvPr>
          <p:cNvGrpSpPr/>
          <p:nvPr/>
        </p:nvGrpSpPr>
        <p:grpSpPr>
          <a:xfrm>
            <a:off x="7371266" y="1030288"/>
            <a:ext cx="3946022" cy="4323866"/>
            <a:chOff x="7927731" y="1714437"/>
            <a:chExt cx="3946022" cy="4323866"/>
          </a:xfrm>
        </p:grpSpPr>
        <p:sp>
          <p:nvSpPr>
            <p:cNvPr id="26" name="Rechteck: abgerundete Ecken 25">
              <a:extLst>
                <a:ext uri="{FF2B5EF4-FFF2-40B4-BE49-F238E27FC236}">
                  <a16:creationId xmlns:a16="http://schemas.microsoft.com/office/drawing/2014/main" id="{7025500E-5592-45D8-A8C6-D7346FE5AB9B}"/>
                </a:ext>
              </a:extLst>
            </p:cNvPr>
            <p:cNvSpPr/>
            <p:nvPr/>
          </p:nvSpPr>
          <p:spPr>
            <a:xfrm>
              <a:off x="7927731" y="2325772"/>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a:ln>
                    <a:noFill/>
                  </a:ln>
                  <a:solidFill>
                    <a:srgbClr val="000000"/>
                  </a:solidFill>
                  <a:effectLst/>
                  <a:uLnTx/>
                  <a:uFillTx/>
                  <a:latin typeface="Open Sans"/>
                  <a:ea typeface="+mn-ea"/>
                  <a:cs typeface="+mn-cs"/>
                </a:rPr>
                <a:t>Superposition</a:t>
              </a:r>
            </a:p>
          </p:txBody>
        </p:sp>
        <p:sp>
          <p:nvSpPr>
            <p:cNvPr id="27" name="Rechteck: abgerundete Ecken 26">
              <a:extLst>
                <a:ext uri="{FF2B5EF4-FFF2-40B4-BE49-F238E27FC236}">
                  <a16:creationId xmlns:a16="http://schemas.microsoft.com/office/drawing/2014/main" id="{DF19F47E-DB3B-4D64-AFD2-9D0D0005E2F9}"/>
                </a:ext>
              </a:extLst>
            </p:cNvPr>
            <p:cNvSpPr/>
            <p:nvPr/>
          </p:nvSpPr>
          <p:spPr>
            <a:xfrm>
              <a:off x="7927731" y="4238303"/>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err="1">
                  <a:ln>
                    <a:noFill/>
                  </a:ln>
                  <a:solidFill>
                    <a:srgbClr val="000000"/>
                  </a:solidFill>
                  <a:effectLst/>
                  <a:uLnTx/>
                  <a:uFillTx/>
                  <a:latin typeface="Open Sans"/>
                  <a:ea typeface="+mn-ea"/>
                  <a:cs typeface="+mn-cs"/>
                </a:rPr>
                <a:t>Messprozess</a:t>
              </a:r>
              <a:endParaRPr kumimoji="0" lang="en-US" sz="1620" b="0" i="0" u="none" strike="noStrike" kern="0" cap="none" spc="0" normalizeH="0" baseline="0" noProof="0" dirty="0">
                <a:ln>
                  <a:noFill/>
                </a:ln>
                <a:solidFill>
                  <a:srgbClr val="000000"/>
                </a:solidFill>
                <a:effectLst/>
                <a:uLnTx/>
                <a:uFillTx/>
                <a:latin typeface="Open Sans"/>
                <a:ea typeface="+mn-ea"/>
                <a:cs typeface="+mn-cs"/>
              </a:endParaRPr>
            </a:p>
          </p:txBody>
        </p:sp>
        <p:sp>
          <p:nvSpPr>
            <p:cNvPr id="28" name="Rechteck: abgerundete Ecken 27">
              <a:extLst>
                <a:ext uri="{FF2B5EF4-FFF2-40B4-BE49-F238E27FC236}">
                  <a16:creationId xmlns:a16="http://schemas.microsoft.com/office/drawing/2014/main" id="{2303841D-227E-446E-BA7B-7D7F5C969E0B}"/>
                </a:ext>
              </a:extLst>
            </p:cNvPr>
            <p:cNvSpPr/>
            <p:nvPr/>
          </p:nvSpPr>
          <p:spPr>
            <a:xfrm>
              <a:off x="9984568" y="4238303"/>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err="1">
                  <a:ln>
                    <a:noFill/>
                  </a:ln>
                  <a:solidFill>
                    <a:srgbClr val="000000"/>
                  </a:solidFill>
                  <a:effectLst/>
                  <a:uLnTx/>
                  <a:uFillTx/>
                  <a:latin typeface="Open Sans"/>
                  <a:ea typeface="+mn-ea"/>
                  <a:cs typeface="+mn-cs"/>
                </a:rPr>
                <a:t>statistischer</a:t>
              </a:r>
              <a:r>
                <a:rPr kumimoji="0" lang="en-US" sz="1620" b="0" i="0" u="none" strike="noStrike" kern="0" cap="none" spc="0" normalizeH="0" baseline="0" noProof="0" dirty="0">
                  <a:ln>
                    <a:noFill/>
                  </a:ln>
                  <a:solidFill>
                    <a:srgbClr val="000000"/>
                  </a:solidFill>
                  <a:effectLst/>
                  <a:uLnTx/>
                  <a:uFillTx/>
                  <a:latin typeface="Open Sans"/>
                  <a:ea typeface="+mn-ea"/>
                  <a:cs typeface="+mn-cs"/>
                </a:rPr>
                <a:t> </a:t>
              </a:r>
              <a:r>
                <a:rPr kumimoji="0" lang="en-US" sz="1620" b="0" i="0" u="none" strike="noStrike" kern="0" cap="none" spc="0" normalizeH="0" baseline="0" noProof="0" dirty="0" err="1">
                  <a:ln>
                    <a:noFill/>
                  </a:ln>
                  <a:solidFill>
                    <a:srgbClr val="000000"/>
                  </a:solidFill>
                  <a:effectLst/>
                  <a:uLnTx/>
                  <a:uFillTx/>
                  <a:latin typeface="Open Sans"/>
                  <a:ea typeface="+mn-ea"/>
                  <a:cs typeface="+mn-cs"/>
                </a:rPr>
                <a:t>Charakter</a:t>
              </a:r>
              <a:endParaRPr kumimoji="0" lang="en-US" sz="1620" b="0" i="0" u="none" strike="noStrike" kern="0" cap="none" spc="0" normalizeH="0" baseline="0" noProof="0" dirty="0">
                <a:ln>
                  <a:noFill/>
                </a:ln>
                <a:solidFill>
                  <a:srgbClr val="000000"/>
                </a:solidFill>
                <a:effectLst/>
                <a:uLnTx/>
                <a:uFillTx/>
                <a:latin typeface="Open Sans"/>
                <a:ea typeface="+mn-ea"/>
                <a:cs typeface="+mn-cs"/>
              </a:endParaRPr>
            </a:p>
          </p:txBody>
        </p:sp>
        <p:sp>
          <p:nvSpPr>
            <p:cNvPr id="29" name="Rechteck: abgerundete Ecken 28">
              <a:extLst>
                <a:ext uri="{FF2B5EF4-FFF2-40B4-BE49-F238E27FC236}">
                  <a16:creationId xmlns:a16="http://schemas.microsoft.com/office/drawing/2014/main" id="{18F5FD44-40E9-42F9-B394-98BE89665369}"/>
                </a:ext>
              </a:extLst>
            </p:cNvPr>
            <p:cNvSpPr/>
            <p:nvPr/>
          </p:nvSpPr>
          <p:spPr>
            <a:xfrm>
              <a:off x="9984568" y="2325772"/>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err="1">
                  <a:ln>
                    <a:noFill/>
                  </a:ln>
                  <a:solidFill>
                    <a:srgbClr val="000000"/>
                  </a:solidFill>
                  <a:effectLst/>
                  <a:uLnTx/>
                  <a:uFillTx/>
                  <a:latin typeface="Open Sans"/>
                  <a:ea typeface="+mn-ea"/>
                  <a:cs typeface="+mn-cs"/>
                </a:rPr>
                <a:t>Verschränkung</a:t>
              </a:r>
              <a:endParaRPr kumimoji="0" lang="en-US" sz="1620" b="0" i="0" u="none" strike="noStrike" kern="0" cap="none" spc="0" normalizeH="0" baseline="0" noProof="0" dirty="0">
                <a:ln>
                  <a:noFill/>
                </a:ln>
                <a:solidFill>
                  <a:srgbClr val="000000"/>
                </a:solidFill>
                <a:effectLst/>
                <a:uLnTx/>
                <a:uFillTx/>
                <a:latin typeface="Open Sans"/>
                <a:ea typeface="+mn-ea"/>
                <a:cs typeface="+mn-cs"/>
              </a:endParaRPr>
            </a:p>
          </p:txBody>
        </p:sp>
        <p:pic>
          <p:nvPicPr>
            <p:cNvPr id="30" name="Grafik 29">
              <a:extLst>
                <a:ext uri="{FF2B5EF4-FFF2-40B4-BE49-F238E27FC236}">
                  <a16:creationId xmlns:a16="http://schemas.microsoft.com/office/drawing/2014/main" id="{B0D68883-53CC-4424-A19F-F4134D02D2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1638" y="2973190"/>
              <a:ext cx="1758073" cy="724145"/>
            </a:xfrm>
            <a:prstGeom prst="rect">
              <a:avLst/>
            </a:prstGeom>
          </p:spPr>
        </p:pic>
        <p:pic>
          <p:nvPicPr>
            <p:cNvPr id="31" name="Grafik 30">
              <a:extLst>
                <a:ext uri="{FF2B5EF4-FFF2-40B4-BE49-F238E27FC236}">
                  <a16:creationId xmlns:a16="http://schemas.microsoft.com/office/drawing/2014/main" id="{D4A6E73F-CF85-42F6-B2F5-2D2BA9A3A4C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87606" y="4964131"/>
              <a:ext cx="1686883" cy="1010862"/>
            </a:xfrm>
            <a:prstGeom prst="rect">
              <a:avLst/>
            </a:prstGeom>
          </p:spPr>
        </p:pic>
        <p:pic>
          <p:nvPicPr>
            <p:cNvPr id="32" name="Grafik 31">
              <a:extLst>
                <a:ext uri="{FF2B5EF4-FFF2-40B4-BE49-F238E27FC236}">
                  <a16:creationId xmlns:a16="http://schemas.microsoft.com/office/drawing/2014/main" id="{03F8EFC5-6F91-4BA0-9788-C8170B0E826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27731" y="4635700"/>
              <a:ext cx="1758073" cy="1333548"/>
            </a:xfrm>
            <a:prstGeom prst="rect">
              <a:avLst/>
            </a:prstGeom>
          </p:spPr>
        </p:pic>
        <p:sp>
          <p:nvSpPr>
            <p:cNvPr id="33" name="Rechteck: abgerundete Ecken 32">
              <a:extLst>
                <a:ext uri="{FF2B5EF4-FFF2-40B4-BE49-F238E27FC236}">
                  <a16:creationId xmlns:a16="http://schemas.microsoft.com/office/drawing/2014/main" id="{BB74A4AF-6392-4B2C-9902-A94EA06335BA}"/>
                </a:ext>
              </a:extLst>
            </p:cNvPr>
            <p:cNvSpPr/>
            <p:nvPr/>
          </p:nvSpPr>
          <p:spPr>
            <a:xfrm>
              <a:off x="7927731" y="1714437"/>
              <a:ext cx="3909560" cy="495367"/>
            </a:xfrm>
            <a:prstGeom prst="roundRect">
              <a:avLst/>
            </a:prstGeom>
            <a:solidFill>
              <a:srgbClr val="00305D"/>
            </a:solidFill>
            <a:ln w="12700" cap="flat" cmpd="sng" algn="ctr">
              <a:solidFill>
                <a:srgbClr val="00305D">
                  <a:shade val="50000"/>
                </a:srgbClr>
              </a:solidFill>
              <a:prstDash val="solid"/>
              <a:miter lim="800000"/>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prstClr val="white"/>
                  </a:solidFill>
                  <a:effectLst/>
                  <a:uLnTx/>
                  <a:uFillTx/>
                  <a:latin typeface="Open Sans"/>
                  <a:ea typeface="+mn-ea"/>
                  <a:cs typeface="+mn-cs"/>
                </a:rPr>
                <a:t>Wesenszüge</a:t>
              </a:r>
              <a:endParaRPr kumimoji="0" lang="en-US" sz="3200" b="1" i="0" u="none" strike="noStrike" kern="0" cap="none" spc="0" normalizeH="0" baseline="0" noProof="0" dirty="0">
                <a:ln>
                  <a:noFill/>
                </a:ln>
                <a:solidFill>
                  <a:prstClr val="white"/>
                </a:solidFill>
                <a:effectLst/>
                <a:uLnTx/>
                <a:uFillTx/>
                <a:latin typeface="Open Sans"/>
                <a:ea typeface="+mn-ea"/>
                <a:cs typeface="+mn-cs"/>
              </a:endParaRPr>
            </a:p>
          </p:txBody>
        </p:sp>
      </p:grpSp>
      <p:pic>
        <p:nvPicPr>
          <p:cNvPr id="5" name="Grafik 4">
            <a:extLst>
              <a:ext uri="{FF2B5EF4-FFF2-40B4-BE49-F238E27FC236}">
                <a16:creationId xmlns:a16="http://schemas.microsoft.com/office/drawing/2014/main" id="{07CBFF86-CA09-AE0A-8EF6-77BB62F32909}"/>
              </a:ext>
            </a:extLst>
          </p:cNvPr>
          <p:cNvPicPr>
            <a:picLocks noChangeAspect="1"/>
          </p:cNvPicPr>
          <p:nvPr/>
        </p:nvPicPr>
        <p:blipFill>
          <a:blip r:embed="rId5"/>
          <a:stretch>
            <a:fillRect/>
          </a:stretch>
        </p:blipFill>
        <p:spPr>
          <a:xfrm>
            <a:off x="9487428" y="2454312"/>
            <a:ext cx="1770533" cy="393602"/>
          </a:xfrm>
          <a:prstGeom prst="rect">
            <a:avLst/>
          </a:prstGeom>
        </p:spPr>
      </p:pic>
    </p:spTree>
    <p:extLst>
      <p:ext uri="{BB962C8B-B14F-4D97-AF65-F5344CB8AC3E}">
        <p14:creationId xmlns:p14="http://schemas.microsoft.com/office/powerpoint/2010/main" val="1624276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0BF938-3AB4-4DB9-9BD7-706D73C2BF5A}"/>
              </a:ext>
            </a:extLst>
          </p:cNvPr>
          <p:cNvSpPr>
            <a:spLocks noGrp="1"/>
          </p:cNvSpPr>
          <p:nvPr>
            <p:ph type="title"/>
          </p:nvPr>
        </p:nvSpPr>
        <p:spPr>
          <a:xfrm>
            <a:off x="882771" y="3835706"/>
            <a:ext cx="2507289" cy="492443"/>
          </a:xfrm>
        </p:spPr>
        <p:txBody>
          <a:bodyPr/>
          <a:lstStyle/>
          <a:p>
            <a:r>
              <a:rPr lang="de-DE" dirty="0"/>
              <a:t>Wesenszug 1</a:t>
            </a:r>
          </a:p>
        </p:txBody>
      </p:sp>
      <p:sp>
        <p:nvSpPr>
          <p:cNvPr id="3" name="Textplatzhalter 2">
            <a:extLst>
              <a:ext uri="{FF2B5EF4-FFF2-40B4-BE49-F238E27FC236}">
                <a16:creationId xmlns:a16="http://schemas.microsoft.com/office/drawing/2014/main" id="{93B4A8A2-F274-4053-B6EA-F79AB093E1D7}"/>
              </a:ext>
            </a:extLst>
          </p:cNvPr>
          <p:cNvSpPr>
            <a:spLocks noGrp="1"/>
          </p:cNvSpPr>
          <p:nvPr>
            <p:ph type="body" sz="quarter" idx="12"/>
          </p:nvPr>
        </p:nvSpPr>
        <p:spPr>
          <a:xfrm>
            <a:off x="882770" y="4375609"/>
            <a:ext cx="2518318" cy="492443"/>
          </a:xfrm>
        </p:spPr>
        <p:txBody>
          <a:bodyPr/>
          <a:lstStyle/>
          <a:p>
            <a:r>
              <a:rPr lang="de-DE" dirty="0"/>
              <a:t>Superposition</a:t>
            </a:r>
          </a:p>
        </p:txBody>
      </p:sp>
    </p:spTree>
    <p:extLst>
      <p:ext uri="{BB962C8B-B14F-4D97-AF65-F5344CB8AC3E}">
        <p14:creationId xmlns:p14="http://schemas.microsoft.com/office/powerpoint/2010/main" val="929940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en-US" dirty="0" err="1"/>
              <a:t>Überlagerung</a:t>
            </a:r>
            <a:r>
              <a:rPr lang="en-US" dirty="0"/>
              <a:t>/Superposition</a:t>
            </a:r>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u="sng" dirty="0" err="1"/>
              <a:t>Überlagerung</a:t>
            </a:r>
            <a:r>
              <a:rPr lang="en-US" dirty="0"/>
              <a:t> in der </a:t>
            </a:r>
            <a:r>
              <a:rPr lang="en-US" dirty="0" err="1"/>
              <a:t>klassischen</a:t>
            </a:r>
            <a:r>
              <a:rPr lang="en-US" dirty="0"/>
              <a:t> </a:t>
            </a:r>
            <a:r>
              <a:rPr lang="en-US" dirty="0" err="1"/>
              <a:t>Mechanik</a:t>
            </a:r>
            <a:endParaRPr lang="en-US" dirty="0"/>
          </a:p>
          <a:p>
            <a:endParaRPr lang="en-US" dirty="0"/>
          </a:p>
        </p:txBody>
      </p:sp>
      <p:sp>
        <p:nvSpPr>
          <p:cNvPr id="4" name="Rechteck 3">
            <a:extLst>
              <a:ext uri="{FF2B5EF4-FFF2-40B4-BE49-F238E27FC236}">
                <a16:creationId xmlns:a16="http://schemas.microsoft.com/office/drawing/2014/main" id="{77A4CBEA-AD6C-4EBE-9601-6A91573B15C0}"/>
              </a:ext>
            </a:extLst>
          </p:cNvPr>
          <p:cNvSpPr/>
          <p:nvPr/>
        </p:nvSpPr>
        <p:spPr>
          <a:xfrm>
            <a:off x="767832" y="6054561"/>
            <a:ext cx="3357009"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dirty="0">
                <a:ln>
                  <a:noFill/>
                </a:ln>
                <a:solidFill>
                  <a:srgbClr val="000000"/>
                </a:solidFill>
                <a:effectLst/>
                <a:uLnTx/>
                <a:uFillTx/>
                <a:latin typeface="Open Sans"/>
                <a:ea typeface="+mn-ea"/>
                <a:cs typeface="+mn-cs"/>
                <a:hlinkClick r:id="rId2"/>
              </a:rPr>
              <a:t>https://www.youtube.com/watch?v=Wj9OxuzLUg4</a:t>
            </a:r>
            <a:r>
              <a:rPr kumimoji="0" lang="de-DE" sz="1050" b="0" i="0" u="none" strike="noStrike" kern="1200" cap="none" spc="0" normalizeH="0" baseline="0" noProof="0" dirty="0">
                <a:ln>
                  <a:noFill/>
                </a:ln>
                <a:solidFill>
                  <a:srgbClr val="000000"/>
                </a:solidFill>
                <a:effectLst/>
                <a:uLnTx/>
                <a:uFillTx/>
                <a:latin typeface="Open Sans"/>
                <a:ea typeface="+mn-ea"/>
                <a:cs typeface="+mn-cs"/>
              </a:rPr>
              <a:t> </a:t>
            </a:r>
          </a:p>
        </p:txBody>
      </p:sp>
      <p:sp>
        <p:nvSpPr>
          <p:cNvPr id="6" name="Rechteck 5">
            <a:extLst>
              <a:ext uri="{FF2B5EF4-FFF2-40B4-BE49-F238E27FC236}">
                <a16:creationId xmlns:a16="http://schemas.microsoft.com/office/drawing/2014/main" id="{BB80FEBA-81F5-8DEA-CB42-D52FB498AF5E}"/>
              </a:ext>
            </a:extLst>
          </p:cNvPr>
          <p:cNvSpPr/>
          <p:nvPr/>
        </p:nvSpPr>
        <p:spPr>
          <a:xfrm>
            <a:off x="874712" y="1484313"/>
            <a:ext cx="6240464" cy="453461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4169249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AD7D4C96-F4B3-490A-A3FF-0D98AB358CBF}"/>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807" t="12833" r="28368" b="10167"/>
          <a:stretch/>
        </p:blipFill>
        <p:spPr>
          <a:xfrm>
            <a:off x="1060904" y="1473463"/>
            <a:ext cx="5448132" cy="3982415"/>
          </a:xfrm>
          <a:prstGeom prst="rect">
            <a:avLst/>
          </a:prstGeom>
        </p:spPr>
      </p:pic>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en-US" dirty="0" err="1"/>
              <a:t>Überlagerung</a:t>
            </a:r>
            <a:r>
              <a:rPr lang="en-US" dirty="0"/>
              <a:t>/Superposition</a:t>
            </a:r>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u="sng" dirty="0" err="1"/>
              <a:t>Überlagerung</a:t>
            </a:r>
            <a:r>
              <a:rPr lang="en-US" dirty="0"/>
              <a:t> in der </a:t>
            </a:r>
            <a:r>
              <a:rPr lang="en-US" dirty="0" err="1"/>
              <a:t>klassischen</a:t>
            </a:r>
            <a:r>
              <a:rPr lang="en-US" dirty="0"/>
              <a:t> </a:t>
            </a:r>
            <a:r>
              <a:rPr lang="en-US" dirty="0" err="1"/>
              <a:t>Mechanik</a:t>
            </a:r>
            <a:endParaRPr lang="en-US" dirty="0"/>
          </a:p>
          <a:p>
            <a:endParaRPr lang="en-US" dirty="0"/>
          </a:p>
        </p:txBody>
      </p:sp>
      <p:cxnSp>
        <p:nvCxnSpPr>
          <p:cNvPr id="9" name="Gerade Verbindung mit Pfeil 8">
            <a:extLst>
              <a:ext uri="{FF2B5EF4-FFF2-40B4-BE49-F238E27FC236}">
                <a16:creationId xmlns:a16="http://schemas.microsoft.com/office/drawing/2014/main" id="{7A2CBB17-A2A6-4D3D-8F99-A6C922F07389}"/>
              </a:ext>
            </a:extLst>
          </p:cNvPr>
          <p:cNvCxnSpPr/>
          <p:nvPr/>
        </p:nvCxnSpPr>
        <p:spPr>
          <a:xfrm flipH="1">
            <a:off x="1390650" y="2514600"/>
            <a:ext cx="4619625" cy="0"/>
          </a:xfrm>
          <a:prstGeom prst="straightConnector1">
            <a:avLst/>
          </a:prstGeom>
          <a:ln>
            <a:solidFill>
              <a:srgbClr val="0070C0"/>
            </a:solidFill>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B1975DA7-42FC-42D3-BF36-54340C8233D5}"/>
              </a:ext>
            </a:extLst>
          </p:cNvPr>
          <p:cNvCxnSpPr/>
          <p:nvPr/>
        </p:nvCxnSpPr>
        <p:spPr>
          <a:xfrm flipH="1">
            <a:off x="1390650" y="3381375"/>
            <a:ext cx="4619625" cy="0"/>
          </a:xfrm>
          <a:prstGeom prst="straightConnector1">
            <a:avLst/>
          </a:prstGeom>
          <a:ln>
            <a:solidFill>
              <a:srgbClr val="0070C0"/>
            </a:solidFill>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FD408703-FC08-4D82-A9B5-DC4C01189543}"/>
              </a:ext>
            </a:extLst>
          </p:cNvPr>
          <p:cNvCxnSpPr/>
          <p:nvPr/>
        </p:nvCxnSpPr>
        <p:spPr>
          <a:xfrm flipH="1">
            <a:off x="1390650" y="4181475"/>
            <a:ext cx="4619625" cy="0"/>
          </a:xfrm>
          <a:prstGeom prst="straightConnector1">
            <a:avLst/>
          </a:prstGeom>
          <a:ln>
            <a:solidFill>
              <a:srgbClr val="0070C0"/>
            </a:solidFill>
            <a:prstDash val="lg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2292" name="Picture 4">
            <a:extLst>
              <a:ext uri="{FF2B5EF4-FFF2-40B4-BE49-F238E27FC236}">
                <a16:creationId xmlns:a16="http://schemas.microsoft.com/office/drawing/2014/main" id="{617E8C6C-FAAE-44F4-9BD8-1B588BEBABA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720296" y="3752671"/>
            <a:ext cx="1128522" cy="926503"/>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Gerade Verbindung mit Pfeil 11">
            <a:extLst>
              <a:ext uri="{FF2B5EF4-FFF2-40B4-BE49-F238E27FC236}">
                <a16:creationId xmlns:a16="http://schemas.microsoft.com/office/drawing/2014/main" id="{7421F51F-FD14-48A5-AC07-40D744FCDF2A}"/>
              </a:ext>
            </a:extLst>
          </p:cNvPr>
          <p:cNvCxnSpPr>
            <a:cxnSpLocks/>
          </p:cNvCxnSpPr>
          <p:nvPr/>
        </p:nvCxnSpPr>
        <p:spPr>
          <a:xfrm flipH="1" flipV="1">
            <a:off x="2294879" y="3464671"/>
            <a:ext cx="1588" cy="288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feld 12">
                <a:extLst>
                  <a:ext uri="{FF2B5EF4-FFF2-40B4-BE49-F238E27FC236}">
                    <a16:creationId xmlns:a16="http://schemas.microsoft.com/office/drawing/2014/main" id="{4209D156-8303-4A38-BD88-FDED99F9FB1B}"/>
                  </a:ext>
                </a:extLst>
              </p:cNvPr>
              <p:cNvSpPr txBox="1"/>
              <p:nvPr/>
            </p:nvSpPr>
            <p:spPr>
              <a:xfrm>
                <a:off x="1763452" y="3445095"/>
                <a:ext cx="521105" cy="2492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acc>
                            <m:accPr>
                              <m:chr m:val="⃗"/>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e>
                        <m:sub>
                          <m:r>
                            <m:rPr>
                              <m:sty m:val="p"/>
                            </m:rPr>
                            <a:rPr kumimoji="0" lang="de-DE" sz="18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Boot</m:t>
                          </m:r>
                        </m:sub>
                      </m:sSub>
                    </m:oMath>
                  </m:oMathPara>
                </a14:m>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13" name="Textfeld 12">
                <a:extLst>
                  <a:ext uri="{FF2B5EF4-FFF2-40B4-BE49-F238E27FC236}">
                    <a16:creationId xmlns:a16="http://schemas.microsoft.com/office/drawing/2014/main" id="{4209D156-8303-4A38-BD88-FDED99F9FB1B}"/>
                  </a:ext>
                </a:extLst>
              </p:cNvPr>
              <p:cNvSpPr txBox="1">
                <a:spLocks noRot="1" noChangeAspect="1" noMove="1" noResize="1" noEditPoints="1" noAdjustHandles="1" noChangeArrowheads="1" noChangeShapeType="1" noTextEdit="1"/>
              </p:cNvSpPr>
              <p:nvPr/>
            </p:nvSpPr>
            <p:spPr>
              <a:xfrm>
                <a:off x="1763452" y="3445095"/>
                <a:ext cx="521105" cy="249299"/>
              </a:xfrm>
              <a:prstGeom prst="rect">
                <a:avLst/>
              </a:prstGeom>
              <a:blipFill>
                <a:blip r:embed="rId4"/>
                <a:stretch>
                  <a:fillRect l="-13953" t="-51220" r="-9302" b="-29268"/>
                </a:stretch>
              </a:blipFill>
            </p:spPr>
            <p:txBody>
              <a:bodyPr/>
              <a:lstStyle/>
              <a:p>
                <a:r>
                  <a:rPr lang="en-US">
                    <a:noFill/>
                  </a:rPr>
                  <a:t> </a:t>
                </a:r>
              </a:p>
            </p:txBody>
          </p:sp>
        </mc:Fallback>
      </mc:AlternateContent>
      <p:cxnSp>
        <p:nvCxnSpPr>
          <p:cNvPr id="22" name="Gerade Verbindung mit Pfeil 21">
            <a:extLst>
              <a:ext uri="{FF2B5EF4-FFF2-40B4-BE49-F238E27FC236}">
                <a16:creationId xmlns:a16="http://schemas.microsoft.com/office/drawing/2014/main" id="{F52EF76E-584B-422A-9CE6-C839A669DF5A}"/>
              </a:ext>
            </a:extLst>
          </p:cNvPr>
          <p:cNvCxnSpPr>
            <a:cxnSpLocks/>
          </p:cNvCxnSpPr>
          <p:nvPr/>
        </p:nvCxnSpPr>
        <p:spPr>
          <a:xfrm>
            <a:off x="2296296" y="3734854"/>
            <a:ext cx="396000" cy="108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feld 24">
                <a:extLst>
                  <a:ext uri="{FF2B5EF4-FFF2-40B4-BE49-F238E27FC236}">
                    <a16:creationId xmlns:a16="http://schemas.microsoft.com/office/drawing/2014/main" id="{748CE158-2911-4A8A-81D3-66159C5C28BA}"/>
                  </a:ext>
                </a:extLst>
              </p:cNvPr>
              <p:cNvSpPr txBox="1"/>
              <p:nvPr/>
            </p:nvSpPr>
            <p:spPr>
              <a:xfrm>
                <a:off x="2458252" y="3760869"/>
                <a:ext cx="558423" cy="2492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acc>
                            <m:accPr>
                              <m:chr m:val="⃗"/>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e>
                        <m:sub>
                          <m:r>
                            <m:rPr>
                              <m:sty m:val="p"/>
                            </m:rPr>
                            <a:rPr kumimoji="0" lang="de-DE" sz="18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Fluss</m:t>
                          </m:r>
                        </m:sub>
                      </m:sSub>
                    </m:oMath>
                  </m:oMathPara>
                </a14:m>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25" name="Textfeld 24">
                <a:extLst>
                  <a:ext uri="{FF2B5EF4-FFF2-40B4-BE49-F238E27FC236}">
                    <a16:creationId xmlns:a16="http://schemas.microsoft.com/office/drawing/2014/main" id="{748CE158-2911-4A8A-81D3-66159C5C28BA}"/>
                  </a:ext>
                </a:extLst>
              </p:cNvPr>
              <p:cNvSpPr txBox="1">
                <a:spLocks noRot="1" noChangeAspect="1" noMove="1" noResize="1" noEditPoints="1" noAdjustHandles="1" noChangeArrowheads="1" noChangeShapeType="1" noTextEdit="1"/>
              </p:cNvSpPr>
              <p:nvPr/>
            </p:nvSpPr>
            <p:spPr>
              <a:xfrm>
                <a:off x="2458252" y="3760869"/>
                <a:ext cx="558423" cy="249299"/>
              </a:xfrm>
              <a:prstGeom prst="rect">
                <a:avLst/>
              </a:prstGeom>
              <a:blipFill>
                <a:blip r:embed="rId5"/>
                <a:stretch>
                  <a:fillRect l="-13043" t="-53659" r="-9783" b="-29268"/>
                </a:stretch>
              </a:blipFill>
            </p:spPr>
            <p:txBody>
              <a:bodyPr/>
              <a:lstStyle/>
              <a:p>
                <a:r>
                  <a:rPr lang="en-US">
                    <a:noFill/>
                  </a:rPr>
                  <a:t> </a:t>
                </a:r>
              </a:p>
            </p:txBody>
          </p:sp>
        </mc:Fallback>
      </mc:AlternateContent>
      <p:cxnSp>
        <p:nvCxnSpPr>
          <p:cNvPr id="26" name="Gerade Verbindung mit Pfeil 25">
            <a:extLst>
              <a:ext uri="{FF2B5EF4-FFF2-40B4-BE49-F238E27FC236}">
                <a16:creationId xmlns:a16="http://schemas.microsoft.com/office/drawing/2014/main" id="{8FBCEBB9-8E97-4E19-8F9B-BF30C7455733}"/>
              </a:ext>
            </a:extLst>
          </p:cNvPr>
          <p:cNvCxnSpPr>
            <a:cxnSpLocks/>
          </p:cNvCxnSpPr>
          <p:nvPr/>
        </p:nvCxnSpPr>
        <p:spPr>
          <a:xfrm flipV="1">
            <a:off x="2294170" y="3497263"/>
            <a:ext cx="399804" cy="2435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feld 27">
                <a:extLst>
                  <a:ext uri="{FF2B5EF4-FFF2-40B4-BE49-F238E27FC236}">
                    <a16:creationId xmlns:a16="http://schemas.microsoft.com/office/drawing/2014/main" id="{62A92645-895B-47FE-9B5E-BCA0C60CC632}"/>
                  </a:ext>
                </a:extLst>
              </p:cNvPr>
              <p:cNvSpPr txBox="1"/>
              <p:nvPr/>
            </p:nvSpPr>
            <p:spPr>
              <a:xfrm>
                <a:off x="2703587" y="3398459"/>
                <a:ext cx="176009" cy="2492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oMath>
                  </m:oMathPara>
                </a14:m>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28" name="Textfeld 27">
                <a:extLst>
                  <a:ext uri="{FF2B5EF4-FFF2-40B4-BE49-F238E27FC236}">
                    <a16:creationId xmlns:a16="http://schemas.microsoft.com/office/drawing/2014/main" id="{62A92645-895B-47FE-9B5E-BCA0C60CC632}"/>
                  </a:ext>
                </a:extLst>
              </p:cNvPr>
              <p:cNvSpPr txBox="1">
                <a:spLocks noRot="1" noChangeAspect="1" noMove="1" noResize="1" noEditPoints="1" noAdjustHandles="1" noChangeArrowheads="1" noChangeShapeType="1" noTextEdit="1"/>
              </p:cNvSpPr>
              <p:nvPr/>
            </p:nvSpPr>
            <p:spPr>
              <a:xfrm>
                <a:off x="2703587" y="3398459"/>
                <a:ext cx="176009" cy="249299"/>
              </a:xfrm>
              <a:prstGeom prst="rect">
                <a:avLst/>
              </a:prstGeom>
              <a:blipFill>
                <a:blip r:embed="rId6"/>
                <a:stretch>
                  <a:fillRect l="-35714" t="-51220" r="-114286" b="-219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feld 52">
                <a:extLst>
                  <a:ext uri="{FF2B5EF4-FFF2-40B4-BE49-F238E27FC236}">
                    <a16:creationId xmlns:a16="http://schemas.microsoft.com/office/drawing/2014/main" id="{84D4D06F-F41B-41D9-B2FA-4DEBA52A0813}"/>
                  </a:ext>
                </a:extLst>
              </p:cNvPr>
              <p:cNvSpPr txBox="1"/>
              <p:nvPr/>
            </p:nvSpPr>
            <p:spPr>
              <a:xfrm>
                <a:off x="7243884" y="1557635"/>
                <a:ext cx="4211515"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Open Sans"/>
                    <a:ea typeface="+mn-ea"/>
                    <a:cs typeface="+mn-cs"/>
                  </a:rPr>
                  <a:t>Überlagerung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Gleiche physikalische Größen können sich überlagern, ohne sich gegenseitig zu behindern.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1"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Zwei Bewegungen in verschiedene können z. B. zur gleichen Zeit ablaufen.</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de-DE" sz="1600" b="0" i="0" u="none" strike="noStrike" kern="1200" cap="none" spc="0" normalizeH="0" baseline="0" noProof="0" dirty="0">
                    <a:ln>
                      <a:noFill/>
                    </a:ln>
                    <a:solidFill>
                      <a:srgbClr val="000000"/>
                    </a:solidFill>
                    <a:effectLst/>
                    <a:uLnTx/>
                    <a:uFillTx/>
                    <a:latin typeface="Open Sans"/>
                    <a:ea typeface="+mn-ea"/>
                    <a:cs typeface="+mn-cs"/>
                  </a:rPr>
                </a:br>
                <a14:m>
                  <m:oMathPara xmlns:m="http://schemas.openxmlformats.org/officeDocument/2006/math">
                    <m:oMath>
                      <m:acc>
                        <m:accPr>
                          <m:chr m:val="⃗"/>
                          <m:ctrlP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sSub>
                        <m:sSubPr>
                          <m:ctrlP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acc>
                            <m:accPr>
                              <m:chr m:val="⃗"/>
                              <m:ctrlP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e>
                        <m:sub>
                          <m:r>
                            <m:rPr>
                              <m:sty m:val="p"/>
                            </m:rPr>
                            <a:rPr kumimoji="0" lang="de-DE" sz="16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Boot</m:t>
                          </m:r>
                        </m:sub>
                      </m:sSub>
                      <m: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sSub>
                        <m:sSubPr>
                          <m:ctrlP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acc>
                            <m:accPr>
                              <m:chr m:val="⃗"/>
                              <m:ctrlP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6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e>
                        <m:sub>
                          <m:r>
                            <m:rPr>
                              <m:sty m:val="p"/>
                            </m:rPr>
                            <a:rPr kumimoji="0" lang="de-DE" sz="16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Fluss</m:t>
                          </m:r>
                        </m:sub>
                      </m:sSub>
                    </m:oMath>
                  </m:oMathPara>
                </a14:m>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53" name="Textfeld 52">
                <a:extLst>
                  <a:ext uri="{FF2B5EF4-FFF2-40B4-BE49-F238E27FC236}">
                    <a16:creationId xmlns:a16="http://schemas.microsoft.com/office/drawing/2014/main" id="{84D4D06F-F41B-41D9-B2FA-4DEBA52A0813}"/>
                  </a:ext>
                </a:extLst>
              </p:cNvPr>
              <p:cNvSpPr txBox="1">
                <a:spLocks noRot="1" noChangeAspect="1" noMove="1" noResize="1" noEditPoints="1" noAdjustHandles="1" noChangeArrowheads="1" noChangeShapeType="1" noTextEdit="1"/>
              </p:cNvSpPr>
              <p:nvPr/>
            </p:nvSpPr>
            <p:spPr>
              <a:xfrm>
                <a:off x="7243884" y="1557635"/>
                <a:ext cx="4211515" cy="3170099"/>
              </a:xfrm>
              <a:prstGeom prst="rect">
                <a:avLst/>
              </a:prstGeom>
              <a:blipFill>
                <a:blip r:embed="rId7"/>
                <a:stretch>
                  <a:fillRect t="-2115" r="-1302"/>
                </a:stretch>
              </a:blipFill>
            </p:spPr>
            <p:txBody>
              <a:bodyPr/>
              <a:lstStyle/>
              <a:p>
                <a:r>
                  <a:rPr lang="en-US">
                    <a:noFill/>
                  </a:rPr>
                  <a:t> </a:t>
                </a:r>
              </a:p>
            </p:txBody>
          </p:sp>
        </mc:Fallback>
      </mc:AlternateContent>
      <p:grpSp>
        <p:nvGrpSpPr>
          <p:cNvPr id="29" name="Gruppieren 28">
            <a:extLst>
              <a:ext uri="{FF2B5EF4-FFF2-40B4-BE49-F238E27FC236}">
                <a16:creationId xmlns:a16="http://schemas.microsoft.com/office/drawing/2014/main" id="{86BD4161-D164-4B3F-93E5-51BCC439C239}"/>
              </a:ext>
            </a:extLst>
          </p:cNvPr>
          <p:cNvGrpSpPr/>
          <p:nvPr/>
        </p:nvGrpSpPr>
        <p:grpSpPr>
          <a:xfrm>
            <a:off x="4520964" y="1831714"/>
            <a:ext cx="1253223" cy="611709"/>
            <a:chOff x="1915852" y="3550859"/>
            <a:chExt cx="1253223" cy="611709"/>
          </a:xfrm>
        </p:grpSpPr>
        <mc:AlternateContent xmlns:mc="http://schemas.openxmlformats.org/markup-compatibility/2006" xmlns:a14="http://schemas.microsoft.com/office/drawing/2010/main">
          <mc:Choice Requires="a14">
            <p:sp>
              <p:nvSpPr>
                <p:cNvPr id="32" name="Textfeld 31">
                  <a:extLst>
                    <a:ext uri="{FF2B5EF4-FFF2-40B4-BE49-F238E27FC236}">
                      <a16:creationId xmlns:a16="http://schemas.microsoft.com/office/drawing/2014/main" id="{BBF7AEE0-D381-49C4-8EBE-05ACD49C3306}"/>
                    </a:ext>
                  </a:extLst>
                </p:cNvPr>
                <p:cNvSpPr txBox="1"/>
                <p:nvPr/>
              </p:nvSpPr>
              <p:spPr>
                <a:xfrm>
                  <a:off x="1915852" y="3597495"/>
                  <a:ext cx="521105" cy="2492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acc>
                              <m:accPr>
                                <m:chr m:val="⃗"/>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e>
                          <m:sub>
                            <m:r>
                              <m:rPr>
                                <m:sty m:val="p"/>
                              </m:rPr>
                              <a:rPr kumimoji="0" lang="de-DE" sz="18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Boot</m:t>
                            </m:r>
                          </m:sub>
                        </m:sSub>
                      </m:oMath>
                    </m:oMathPara>
                  </a14:m>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32" name="Textfeld 31">
                  <a:extLst>
                    <a:ext uri="{FF2B5EF4-FFF2-40B4-BE49-F238E27FC236}">
                      <a16:creationId xmlns:a16="http://schemas.microsoft.com/office/drawing/2014/main" id="{BBF7AEE0-D381-49C4-8EBE-05ACD49C3306}"/>
                    </a:ext>
                  </a:extLst>
                </p:cNvPr>
                <p:cNvSpPr txBox="1">
                  <a:spLocks noRot="1" noChangeAspect="1" noMove="1" noResize="1" noEditPoints="1" noAdjustHandles="1" noChangeArrowheads="1" noChangeShapeType="1" noTextEdit="1"/>
                </p:cNvSpPr>
                <p:nvPr/>
              </p:nvSpPr>
              <p:spPr>
                <a:xfrm>
                  <a:off x="1915852" y="3597495"/>
                  <a:ext cx="521105" cy="249299"/>
                </a:xfrm>
                <a:prstGeom prst="rect">
                  <a:avLst/>
                </a:prstGeom>
                <a:blipFill>
                  <a:blip r:embed="rId8"/>
                  <a:stretch>
                    <a:fillRect l="-15294" t="-51220" r="-10588" b="-292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feld 33">
                  <a:extLst>
                    <a:ext uri="{FF2B5EF4-FFF2-40B4-BE49-F238E27FC236}">
                      <a16:creationId xmlns:a16="http://schemas.microsoft.com/office/drawing/2014/main" id="{058695E1-B457-4124-987E-8A13F0D6363E}"/>
                    </a:ext>
                  </a:extLst>
                </p:cNvPr>
                <p:cNvSpPr txBox="1"/>
                <p:nvPr/>
              </p:nvSpPr>
              <p:spPr>
                <a:xfrm>
                  <a:off x="2610652" y="3913269"/>
                  <a:ext cx="558423" cy="2492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acc>
                              <m:accPr>
                                <m:chr m:val="⃗"/>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e>
                          <m:sub>
                            <m:r>
                              <m:rPr>
                                <m:sty m:val="p"/>
                              </m:rPr>
                              <a:rPr kumimoji="0" lang="de-DE" sz="18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Fluss</m:t>
                            </m:r>
                          </m:sub>
                        </m:sSub>
                      </m:oMath>
                    </m:oMathPara>
                  </a14:m>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34" name="Textfeld 33">
                  <a:extLst>
                    <a:ext uri="{FF2B5EF4-FFF2-40B4-BE49-F238E27FC236}">
                      <a16:creationId xmlns:a16="http://schemas.microsoft.com/office/drawing/2014/main" id="{058695E1-B457-4124-987E-8A13F0D6363E}"/>
                    </a:ext>
                  </a:extLst>
                </p:cNvPr>
                <p:cNvSpPr txBox="1">
                  <a:spLocks noRot="1" noChangeAspect="1" noMove="1" noResize="1" noEditPoints="1" noAdjustHandles="1" noChangeArrowheads="1" noChangeShapeType="1" noTextEdit="1"/>
                </p:cNvSpPr>
                <p:nvPr/>
              </p:nvSpPr>
              <p:spPr>
                <a:xfrm>
                  <a:off x="2610652" y="3913269"/>
                  <a:ext cx="558423" cy="249299"/>
                </a:xfrm>
                <a:prstGeom prst="rect">
                  <a:avLst/>
                </a:prstGeom>
                <a:blipFill>
                  <a:blip r:embed="rId9"/>
                  <a:stretch>
                    <a:fillRect l="-14286" t="-53659" r="-9890" b="-292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feld 35">
                  <a:extLst>
                    <a:ext uri="{FF2B5EF4-FFF2-40B4-BE49-F238E27FC236}">
                      <a16:creationId xmlns:a16="http://schemas.microsoft.com/office/drawing/2014/main" id="{465E18D3-49D7-4C52-B43E-AF9B5C5D4FA3}"/>
                    </a:ext>
                  </a:extLst>
                </p:cNvPr>
                <p:cNvSpPr txBox="1"/>
                <p:nvPr/>
              </p:nvSpPr>
              <p:spPr>
                <a:xfrm>
                  <a:off x="2855987" y="3550859"/>
                  <a:ext cx="176009" cy="2492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accPr>
                          <m:e>
                            <m:r>
                              <a:rPr kumimoji="0" lang="de-DE"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𝑣</m:t>
                            </m:r>
                          </m:e>
                        </m:acc>
                      </m:oMath>
                    </m:oMathPara>
                  </a14:m>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p:txBody>
            </p:sp>
          </mc:Choice>
          <mc:Fallback xmlns="">
            <p:sp>
              <p:nvSpPr>
                <p:cNvPr id="36" name="Textfeld 35">
                  <a:extLst>
                    <a:ext uri="{FF2B5EF4-FFF2-40B4-BE49-F238E27FC236}">
                      <a16:creationId xmlns:a16="http://schemas.microsoft.com/office/drawing/2014/main" id="{465E18D3-49D7-4C52-B43E-AF9B5C5D4FA3}"/>
                    </a:ext>
                  </a:extLst>
                </p:cNvPr>
                <p:cNvSpPr txBox="1">
                  <a:spLocks noRot="1" noChangeAspect="1" noMove="1" noResize="1" noEditPoints="1" noAdjustHandles="1" noChangeArrowheads="1" noChangeShapeType="1" noTextEdit="1"/>
                </p:cNvSpPr>
                <p:nvPr/>
              </p:nvSpPr>
              <p:spPr>
                <a:xfrm>
                  <a:off x="2855987" y="3550859"/>
                  <a:ext cx="176009" cy="249299"/>
                </a:xfrm>
                <a:prstGeom prst="rect">
                  <a:avLst/>
                </a:prstGeom>
                <a:blipFill>
                  <a:blip r:embed="rId6"/>
                  <a:stretch>
                    <a:fillRect l="-34483" t="-51220" r="-106897" b="-21951"/>
                  </a:stretch>
                </a:blipFill>
              </p:spPr>
              <p:txBody>
                <a:bodyPr/>
                <a:lstStyle/>
                <a:p>
                  <a:r>
                    <a:rPr lang="en-US">
                      <a:noFill/>
                    </a:rPr>
                    <a:t> </a:t>
                  </a:r>
                </a:p>
              </p:txBody>
            </p:sp>
          </mc:Fallback>
        </mc:AlternateContent>
      </p:grpSp>
    </p:spTree>
    <p:extLst>
      <p:ext uri="{BB962C8B-B14F-4D97-AF65-F5344CB8AC3E}">
        <p14:creationId xmlns:p14="http://schemas.microsoft.com/office/powerpoint/2010/main" val="143542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1.25E-6 -4.81481E-6 L 0.22643 -0.22453 " pathEditMode="relative" rAng="0" ptsTypes="AA">
                                      <p:cBhvr>
                                        <p:cTn id="6" dur="2000" fill="hold"/>
                                        <p:tgtEl>
                                          <p:spTgt spid="12292"/>
                                        </p:tgtEl>
                                        <p:attrNameLst>
                                          <p:attrName>ppt_x</p:attrName>
                                          <p:attrName>ppt_y</p:attrName>
                                        </p:attrNameLst>
                                      </p:cBhvr>
                                      <p:rCtr x="11315" y="-11227"/>
                                    </p:animMotion>
                                  </p:childTnLst>
                                </p:cTn>
                              </p:par>
                              <p:par>
                                <p:cTn id="7" presetID="56" presetClass="path" presetSubtype="0" accel="50000" decel="50000" fill="hold" nodeType="withEffect">
                                  <p:stCondLst>
                                    <p:cond delay="0"/>
                                  </p:stCondLst>
                                  <p:childTnLst>
                                    <p:animMotion origin="layout" path="M -1.25E-6 2.59259E-6 L 0.22774 -0.2301 " pathEditMode="relative" rAng="0" ptsTypes="AA">
                                      <p:cBhvr>
                                        <p:cTn id="8" dur="2000" fill="hold"/>
                                        <p:tgtEl>
                                          <p:spTgt spid="12"/>
                                        </p:tgtEl>
                                        <p:attrNameLst>
                                          <p:attrName>ppt_x</p:attrName>
                                          <p:attrName>ppt_y</p:attrName>
                                        </p:attrNameLst>
                                      </p:cBhvr>
                                      <p:rCtr x="11380" y="-11505"/>
                                    </p:animMotion>
                                  </p:childTnLst>
                                </p:cTn>
                              </p:par>
                              <p:par>
                                <p:cTn id="9" presetID="56" presetClass="path" presetSubtype="0" accel="50000" decel="50000" fill="hold" grpId="0" nodeType="withEffect">
                                  <p:stCondLst>
                                    <p:cond delay="0"/>
                                  </p:stCondLst>
                                  <p:childTnLst>
                                    <p:animMotion origin="layout" path="M 4.375E-6 -3.7037E-7 L 0.25 -0.25 " pathEditMode="relative" rAng="0" ptsTypes="AA">
                                      <p:cBhvr>
                                        <p:cTn id="10" dur="2000" fill="hold"/>
                                        <p:tgtEl>
                                          <p:spTgt spid="13"/>
                                        </p:tgtEl>
                                        <p:attrNameLst>
                                          <p:attrName>ppt_x</p:attrName>
                                          <p:attrName>ppt_y</p:attrName>
                                        </p:attrNameLst>
                                      </p:cBhvr>
                                      <p:rCtr x="12500" y="-12500"/>
                                    </p:animMotion>
                                  </p:childTnLst>
                                </p:cTn>
                              </p:par>
                              <p:par>
                                <p:cTn id="11" presetID="56" presetClass="path" presetSubtype="0" accel="50000" decel="50000" fill="hold" nodeType="withEffect">
                                  <p:stCondLst>
                                    <p:cond delay="0"/>
                                  </p:stCondLst>
                                  <p:childTnLst>
                                    <p:animMotion origin="layout" path="M 2.70833E-6 -3.7037E-7 L 0.2276 -0.22546 " pathEditMode="relative" rAng="0" ptsTypes="AA">
                                      <p:cBhvr>
                                        <p:cTn id="12" dur="2000" fill="hold"/>
                                        <p:tgtEl>
                                          <p:spTgt spid="22"/>
                                        </p:tgtEl>
                                        <p:attrNameLst>
                                          <p:attrName>ppt_x</p:attrName>
                                          <p:attrName>ppt_y</p:attrName>
                                        </p:attrNameLst>
                                      </p:cBhvr>
                                      <p:rCtr x="11380" y="-11273"/>
                                    </p:animMotion>
                                  </p:childTnLst>
                                </p:cTn>
                              </p:par>
                              <p:par>
                                <p:cTn id="13" presetID="56" presetClass="path" presetSubtype="0" accel="50000" decel="50000" fill="hold" grpId="0" nodeType="withEffect">
                                  <p:stCondLst>
                                    <p:cond delay="0"/>
                                  </p:stCondLst>
                                  <p:childTnLst>
                                    <p:animMotion origin="layout" path="M 8.33333E-7 4.81481E-6 L 0.25 -0.25 " pathEditMode="relative" rAng="0" ptsTypes="AA">
                                      <p:cBhvr>
                                        <p:cTn id="14" dur="2000" fill="hold"/>
                                        <p:tgtEl>
                                          <p:spTgt spid="25"/>
                                        </p:tgtEl>
                                        <p:attrNameLst>
                                          <p:attrName>ppt_x</p:attrName>
                                          <p:attrName>ppt_y</p:attrName>
                                        </p:attrNameLst>
                                      </p:cBhvr>
                                      <p:rCtr x="12500" y="-12500"/>
                                    </p:animMotion>
                                  </p:childTnLst>
                                </p:cTn>
                              </p:par>
                              <p:par>
                                <p:cTn id="15" presetID="56" presetClass="path" presetSubtype="0" accel="50000" decel="50000" fill="hold" nodeType="withEffect">
                                  <p:stCondLst>
                                    <p:cond delay="0"/>
                                  </p:stCondLst>
                                  <p:childTnLst>
                                    <p:animMotion origin="layout" path="M 2.70833E-6 3.7037E-6 L 0.22812 -0.22848 " pathEditMode="relative" rAng="0" ptsTypes="AA">
                                      <p:cBhvr>
                                        <p:cTn id="16" dur="2000" fill="hold"/>
                                        <p:tgtEl>
                                          <p:spTgt spid="26"/>
                                        </p:tgtEl>
                                        <p:attrNameLst>
                                          <p:attrName>ppt_x</p:attrName>
                                          <p:attrName>ppt_y</p:attrName>
                                        </p:attrNameLst>
                                      </p:cBhvr>
                                      <p:rCtr x="11406" y="-11435"/>
                                    </p:animMotion>
                                  </p:childTnLst>
                                </p:cTn>
                              </p:par>
                              <p:par>
                                <p:cTn id="17" presetID="56" presetClass="path" presetSubtype="0" accel="50000" decel="50000" fill="hold" grpId="0" nodeType="withEffect">
                                  <p:stCondLst>
                                    <p:cond delay="0"/>
                                  </p:stCondLst>
                                  <p:childTnLst>
                                    <p:animMotion origin="layout" path="M 3.75E-6 2.59259E-6 L 0.25 -0.25 " pathEditMode="relative" rAng="0" ptsTypes="AA">
                                      <p:cBhvr>
                                        <p:cTn id="18" dur="2000" fill="hold"/>
                                        <p:tgtEl>
                                          <p:spTgt spid="28"/>
                                        </p:tgtEl>
                                        <p:attrNameLst>
                                          <p:attrName>ppt_x</p:attrName>
                                          <p:attrName>ppt_y</p:attrName>
                                        </p:attrNameLst>
                                      </p:cBhvr>
                                      <p:rCtr x="12500" y="-12500"/>
                                    </p:animMotion>
                                  </p:childTnLst>
                                </p:cTn>
                              </p:par>
                              <p:par>
                                <p:cTn id="19" presetID="1" presetClass="exit" presetSubtype="0" fill="hold" grpId="1" nodeType="with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5" grpId="0"/>
      <p:bldP spid="25" grpId="1"/>
      <p:bldP spid="28" grpId="0"/>
      <p:bldP spid="28" grpId="1"/>
      <p:bldP spid="5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en-US" dirty="0" err="1"/>
              <a:t>Überlagerung</a:t>
            </a:r>
            <a:r>
              <a:rPr lang="en-US" dirty="0"/>
              <a:t>/Superposition</a:t>
            </a:r>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5370512"/>
          </a:xfrm>
        </p:spPr>
        <p:txBody>
          <a:bodyPr/>
          <a:lstStyle/>
          <a:p>
            <a:r>
              <a:rPr lang="en-US" u="sng" dirty="0"/>
              <a:t>Superposition</a:t>
            </a:r>
            <a:r>
              <a:rPr lang="en-US" dirty="0"/>
              <a:t> in der Quantenphysik</a:t>
            </a:r>
          </a:p>
          <a:p>
            <a:endParaRPr lang="en-US" dirty="0"/>
          </a:p>
          <a:p>
            <a:endParaRPr lang="en-US" dirty="0"/>
          </a:p>
          <a:p>
            <a:endParaRPr lang="en-US" dirty="0"/>
          </a:p>
          <a:p>
            <a:endParaRPr lang="en-US" dirty="0"/>
          </a:p>
          <a:p>
            <a:endParaRPr lang="en-US" dirty="0"/>
          </a:p>
          <a:p>
            <a:endParaRPr lang="en-US" dirty="0"/>
          </a:p>
          <a:p>
            <a:endParaRPr lang="en-US" sz="800" dirty="0"/>
          </a:p>
          <a:p>
            <a:endParaRPr lang="en-US" dirty="0"/>
          </a:p>
          <a:p>
            <a:endParaRPr lang="en-US" dirty="0"/>
          </a:p>
          <a:p>
            <a:endParaRPr lang="en-US" dirty="0"/>
          </a:p>
          <a:p>
            <a:endParaRPr lang="en-US" dirty="0"/>
          </a:p>
          <a:p>
            <a:endParaRPr lang="en-US" sz="2000" dirty="0"/>
          </a:p>
          <a:p>
            <a:r>
              <a:rPr lang="en-US" sz="1050" b="0" dirty="0">
                <a:hlinkClick r:id="rId2"/>
              </a:rPr>
              <a:t>https://www.youtube.com/watch?v=lGzE6lqmp0U</a:t>
            </a:r>
            <a:r>
              <a:rPr lang="en-US" sz="1050" b="0" dirty="0"/>
              <a:t> </a:t>
            </a:r>
          </a:p>
        </p:txBody>
      </p:sp>
      <p:sp>
        <p:nvSpPr>
          <p:cNvPr id="5" name="Rechteck 4">
            <a:extLst>
              <a:ext uri="{FF2B5EF4-FFF2-40B4-BE49-F238E27FC236}">
                <a16:creationId xmlns:a16="http://schemas.microsoft.com/office/drawing/2014/main" id="{2A648697-1ED6-1F8F-FF97-4ECAB5854004}"/>
              </a:ext>
            </a:extLst>
          </p:cNvPr>
          <p:cNvSpPr/>
          <p:nvPr/>
        </p:nvSpPr>
        <p:spPr>
          <a:xfrm>
            <a:off x="874710" y="1448237"/>
            <a:ext cx="9193213" cy="453461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189626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en-US" dirty="0" err="1"/>
              <a:t>Überlagerung</a:t>
            </a:r>
            <a:r>
              <a:rPr lang="en-US" dirty="0"/>
              <a:t>/Superposition</a:t>
            </a:r>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u="sng" dirty="0"/>
              <a:t>Superposition</a:t>
            </a:r>
            <a:r>
              <a:rPr lang="en-US" dirty="0"/>
              <a:t> in der Quantenphysik</a:t>
            </a:r>
          </a:p>
          <a:p>
            <a:endParaRPr lang="en-US" dirty="0"/>
          </a:p>
          <a:p>
            <a:r>
              <a:rPr lang="en-US" b="0" u="sng" dirty="0" err="1"/>
              <a:t>Erinnerung</a:t>
            </a:r>
            <a:r>
              <a:rPr lang="en-US" b="0" u="sng" dirty="0"/>
              <a:t>: </a:t>
            </a:r>
            <a:r>
              <a:rPr lang="en-US" b="0" u="sng" dirty="0" err="1"/>
              <a:t>Elektronenspin</a:t>
            </a:r>
            <a:endParaRPr lang="en-US" b="0" u="sng" dirty="0"/>
          </a:p>
          <a:p>
            <a:r>
              <a:rPr lang="en-US" b="0" dirty="0" err="1"/>
              <a:t>Zustand</a:t>
            </a:r>
            <a:r>
              <a:rPr lang="en-US" b="0" dirty="0"/>
              <a:t> A = Spin parallel </a:t>
            </a:r>
            <a:r>
              <a:rPr lang="en-US" b="0" dirty="0" err="1"/>
              <a:t>zum</a:t>
            </a:r>
            <a:r>
              <a:rPr lang="en-US" b="0" dirty="0"/>
              <a:t> </a:t>
            </a:r>
            <a:r>
              <a:rPr lang="en-US" b="0" dirty="0" err="1"/>
              <a:t>Magnetfeld</a:t>
            </a:r>
            <a:endParaRPr lang="en-US" b="0" dirty="0"/>
          </a:p>
          <a:p>
            <a:r>
              <a:rPr lang="en-US" b="0" dirty="0" err="1"/>
              <a:t>Zustand</a:t>
            </a:r>
            <a:r>
              <a:rPr lang="en-US" b="0" dirty="0"/>
              <a:t> B = Spin anti-parallel </a:t>
            </a:r>
            <a:r>
              <a:rPr lang="en-US" b="0" dirty="0" err="1"/>
              <a:t>zum</a:t>
            </a:r>
            <a:r>
              <a:rPr lang="en-US" b="0" dirty="0"/>
              <a:t> </a:t>
            </a:r>
            <a:r>
              <a:rPr lang="en-US" b="0" dirty="0" err="1"/>
              <a:t>Magnetfeld</a:t>
            </a:r>
            <a:endParaRPr lang="en-US" b="0" dirty="0"/>
          </a:p>
          <a:p>
            <a:endParaRPr lang="en-US" dirty="0"/>
          </a:p>
        </p:txBody>
      </p:sp>
      <p:sp>
        <p:nvSpPr>
          <p:cNvPr id="53" name="Textfeld 52">
            <a:extLst>
              <a:ext uri="{FF2B5EF4-FFF2-40B4-BE49-F238E27FC236}">
                <a16:creationId xmlns:a16="http://schemas.microsoft.com/office/drawing/2014/main" id="{84D4D06F-F41B-41D9-B2FA-4DEBA52A0813}"/>
              </a:ext>
            </a:extLst>
          </p:cNvPr>
          <p:cNvSpPr txBox="1"/>
          <p:nvPr/>
        </p:nvSpPr>
        <p:spPr>
          <a:xfrm>
            <a:off x="7243884" y="1557635"/>
            <a:ext cx="4211515" cy="44012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Open Sans"/>
                <a:ea typeface="+mn-ea"/>
                <a:cs typeface="+mn-cs"/>
              </a:rPr>
              <a:t>Superposition</a:t>
            </a:r>
            <a:endParaRPr kumimoji="0" lang="en-US" sz="2000" i="0" u="none" strike="noStrike" kern="1200" cap="none" spc="0" normalizeH="0" baseline="3000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lvl="0" algn="ctr" defTabSz="914400">
              <a:defRPr/>
            </a:pPr>
            <a:r>
              <a:rPr lang="de-DE" sz="1600" dirty="0">
                <a:solidFill>
                  <a:srgbClr val="000000"/>
                </a:solidFill>
              </a:rPr>
              <a:t>Kann sich ein Quantenobjekt in einem der beiden (sich klassisch ausschließenden) Zuständen A oder B befinden, dann kann es sich ebenfalls in einer </a:t>
            </a:r>
            <a:r>
              <a:rPr lang="de-DE" sz="1600" dirty="0" err="1">
                <a:solidFill>
                  <a:srgbClr val="000000"/>
                </a:solidFill>
              </a:rPr>
              <a:t>quantenphysiaklischen</a:t>
            </a:r>
            <a:r>
              <a:rPr lang="de-DE" sz="1600" dirty="0">
                <a:solidFill>
                  <a:srgbClr val="000000"/>
                </a:solidFill>
              </a:rPr>
              <a:t> Überlagerung („Superposition“) C dieser beiden Zustände befinden:</a:t>
            </a: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C = A + B</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1"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Auch hier gilt: Beide Zustände liegen damit praktisch gleichzeitig vor.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8" name="Kreuz 7">
            <a:extLst>
              <a:ext uri="{FF2B5EF4-FFF2-40B4-BE49-F238E27FC236}">
                <a16:creationId xmlns:a16="http://schemas.microsoft.com/office/drawing/2014/main" id="{F6FE108D-35D8-4062-8ACF-FC6D390288E6}"/>
              </a:ext>
            </a:extLst>
          </p:cNvPr>
          <p:cNvSpPr/>
          <p:nvPr/>
        </p:nvSpPr>
        <p:spPr>
          <a:xfrm>
            <a:off x="1863604" y="3948039"/>
            <a:ext cx="432000" cy="432000"/>
          </a:xfrm>
          <a:prstGeom prst="plus">
            <a:avLst>
              <a:gd name="adj" fmla="val 4087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3" name="Gleich 22">
            <a:extLst>
              <a:ext uri="{FF2B5EF4-FFF2-40B4-BE49-F238E27FC236}">
                <a16:creationId xmlns:a16="http://schemas.microsoft.com/office/drawing/2014/main" id="{14FC3964-C5FB-4144-B939-CE5FFC9D00BB}"/>
              </a:ext>
            </a:extLst>
          </p:cNvPr>
          <p:cNvSpPr/>
          <p:nvPr/>
        </p:nvSpPr>
        <p:spPr>
          <a:xfrm>
            <a:off x="3410053" y="3948039"/>
            <a:ext cx="558801" cy="432000"/>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1" name="Textfeld 20">
            <a:extLst>
              <a:ext uri="{FF2B5EF4-FFF2-40B4-BE49-F238E27FC236}">
                <a16:creationId xmlns:a16="http://schemas.microsoft.com/office/drawing/2014/main" id="{D2B3E4A2-47E1-49F0-A5B6-FA64FAC10FE9}"/>
              </a:ext>
            </a:extLst>
          </p:cNvPr>
          <p:cNvSpPr txBox="1"/>
          <p:nvPr/>
        </p:nvSpPr>
        <p:spPr>
          <a:xfrm>
            <a:off x="1028900" y="5244199"/>
            <a:ext cx="533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Open Sans"/>
                <a:ea typeface="+mn-ea"/>
                <a:cs typeface="+mn-cs"/>
              </a:rPr>
              <a:t>A</a:t>
            </a:r>
          </a:p>
        </p:txBody>
      </p:sp>
      <p:sp>
        <p:nvSpPr>
          <p:cNvPr id="29" name="Kreuz 28">
            <a:extLst>
              <a:ext uri="{FF2B5EF4-FFF2-40B4-BE49-F238E27FC236}">
                <a16:creationId xmlns:a16="http://schemas.microsoft.com/office/drawing/2014/main" id="{9D420AEE-A248-4890-84A8-29E40CA6347C}"/>
              </a:ext>
            </a:extLst>
          </p:cNvPr>
          <p:cNvSpPr/>
          <p:nvPr/>
        </p:nvSpPr>
        <p:spPr>
          <a:xfrm>
            <a:off x="1849412" y="5366453"/>
            <a:ext cx="432000" cy="432000"/>
          </a:xfrm>
          <a:prstGeom prst="plus">
            <a:avLst>
              <a:gd name="adj" fmla="val 4087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1" name="Textfeld 30">
            <a:extLst>
              <a:ext uri="{FF2B5EF4-FFF2-40B4-BE49-F238E27FC236}">
                <a16:creationId xmlns:a16="http://schemas.microsoft.com/office/drawing/2014/main" id="{A2071473-6DCF-4556-AB4F-EC847F0E3629}"/>
              </a:ext>
            </a:extLst>
          </p:cNvPr>
          <p:cNvSpPr txBox="1"/>
          <p:nvPr/>
        </p:nvSpPr>
        <p:spPr>
          <a:xfrm>
            <a:off x="2568524" y="5244199"/>
            <a:ext cx="533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Open Sans"/>
                <a:ea typeface="+mn-ea"/>
                <a:cs typeface="+mn-cs"/>
              </a:rPr>
              <a:t>B</a:t>
            </a:r>
          </a:p>
        </p:txBody>
      </p:sp>
      <p:sp>
        <p:nvSpPr>
          <p:cNvPr id="32" name="Gleich 31">
            <a:extLst>
              <a:ext uri="{FF2B5EF4-FFF2-40B4-BE49-F238E27FC236}">
                <a16:creationId xmlns:a16="http://schemas.microsoft.com/office/drawing/2014/main" id="{3392B347-24E0-4C0C-8331-5F0029658FA7}"/>
              </a:ext>
            </a:extLst>
          </p:cNvPr>
          <p:cNvSpPr/>
          <p:nvPr/>
        </p:nvSpPr>
        <p:spPr>
          <a:xfrm>
            <a:off x="3410053" y="5361197"/>
            <a:ext cx="558801" cy="432000"/>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3" name="Textfeld 32">
            <a:extLst>
              <a:ext uri="{FF2B5EF4-FFF2-40B4-BE49-F238E27FC236}">
                <a16:creationId xmlns:a16="http://schemas.microsoft.com/office/drawing/2014/main" id="{1EF5A319-9766-4A8C-813C-E248244E7548}"/>
              </a:ext>
            </a:extLst>
          </p:cNvPr>
          <p:cNvSpPr txBox="1"/>
          <p:nvPr/>
        </p:nvSpPr>
        <p:spPr>
          <a:xfrm>
            <a:off x="4424599" y="5223254"/>
            <a:ext cx="533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Open Sans"/>
                <a:ea typeface="+mn-ea"/>
                <a:cs typeface="+mn-cs"/>
              </a:rPr>
              <a:t>C</a:t>
            </a:r>
          </a:p>
        </p:txBody>
      </p:sp>
      <p:pic>
        <p:nvPicPr>
          <p:cNvPr id="17" name="Grafik 16">
            <a:extLst>
              <a:ext uri="{FF2B5EF4-FFF2-40B4-BE49-F238E27FC236}">
                <a16:creationId xmlns:a16="http://schemas.microsoft.com/office/drawing/2014/main" id="{33A2B180-5E37-45F9-B54E-67641D6EFFEC}"/>
              </a:ext>
            </a:extLst>
          </p:cNvPr>
          <p:cNvPicPr/>
          <p:nvPr/>
        </p:nvPicPr>
        <p:blipFill>
          <a:blip r:embed="rId2">
            <a:extLst>
              <a:ext uri="{28A0092B-C50C-407E-A947-70E740481C1C}">
                <a14:useLocalDpi xmlns:a14="http://schemas.microsoft.com/office/drawing/2010/main" val="0"/>
              </a:ext>
            </a:extLst>
          </a:blip>
          <a:stretch>
            <a:fillRect/>
          </a:stretch>
        </p:blipFill>
        <p:spPr>
          <a:xfrm>
            <a:off x="4160986" y="3365984"/>
            <a:ext cx="1293401" cy="1691205"/>
          </a:xfrm>
          <a:prstGeom prst="rect">
            <a:avLst/>
          </a:prstGeom>
        </p:spPr>
      </p:pic>
      <p:pic>
        <p:nvPicPr>
          <p:cNvPr id="24" name="Grafik 23">
            <a:extLst>
              <a:ext uri="{FF2B5EF4-FFF2-40B4-BE49-F238E27FC236}">
                <a16:creationId xmlns:a16="http://schemas.microsoft.com/office/drawing/2014/main" id="{F9E57B97-265F-482F-AAA1-2F0109A79F1A}"/>
              </a:ext>
            </a:extLst>
          </p:cNvPr>
          <p:cNvPicPr/>
          <p:nvPr/>
        </p:nvPicPr>
        <p:blipFill>
          <a:blip r:embed="rId3">
            <a:extLst>
              <a:ext uri="{28A0092B-C50C-407E-A947-70E740481C1C}">
                <a14:useLocalDpi xmlns:a14="http://schemas.microsoft.com/office/drawing/2010/main" val="0"/>
              </a:ext>
            </a:extLst>
          </a:blip>
          <a:stretch>
            <a:fillRect/>
          </a:stretch>
        </p:blipFill>
        <p:spPr>
          <a:xfrm>
            <a:off x="2362697" y="3365984"/>
            <a:ext cx="1036955" cy="1625256"/>
          </a:xfrm>
          <a:prstGeom prst="rect">
            <a:avLst/>
          </a:prstGeom>
        </p:spPr>
      </p:pic>
      <p:pic>
        <p:nvPicPr>
          <p:cNvPr id="25" name="Grafik 24">
            <a:extLst>
              <a:ext uri="{FF2B5EF4-FFF2-40B4-BE49-F238E27FC236}">
                <a16:creationId xmlns:a16="http://schemas.microsoft.com/office/drawing/2014/main" id="{F22EAF05-D74D-4142-B3A9-79A3A4698E46}"/>
              </a:ext>
            </a:extLst>
          </p:cNvPr>
          <p:cNvPicPr/>
          <p:nvPr/>
        </p:nvPicPr>
        <p:blipFill>
          <a:blip r:embed="rId4">
            <a:extLst>
              <a:ext uri="{28A0092B-C50C-407E-A947-70E740481C1C}">
                <a14:useLocalDpi xmlns:a14="http://schemas.microsoft.com/office/drawing/2010/main" val="0"/>
              </a:ext>
            </a:extLst>
          </a:blip>
          <a:stretch>
            <a:fillRect/>
          </a:stretch>
        </p:blipFill>
        <p:spPr>
          <a:xfrm>
            <a:off x="682579" y="3257599"/>
            <a:ext cx="1082386" cy="1799590"/>
          </a:xfrm>
          <a:prstGeom prst="rect">
            <a:avLst/>
          </a:prstGeom>
        </p:spPr>
      </p:pic>
    </p:spTree>
    <p:extLst>
      <p:ext uri="{BB962C8B-B14F-4D97-AF65-F5344CB8AC3E}">
        <p14:creationId xmlns:p14="http://schemas.microsoft.com/office/powerpoint/2010/main" val="210803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8" grpId="0" animBg="1"/>
      <p:bldP spid="23" grpId="0" animBg="1"/>
      <p:bldP spid="21" grpId="0"/>
      <p:bldP spid="29" grpId="0" animBg="1"/>
      <p:bldP spid="31" grpId="0"/>
      <p:bldP spid="32" grpId="0" animBg="1"/>
      <p:bldP spid="3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en-US" dirty="0"/>
              <a:t>Superposition</a:t>
            </a:r>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u="sng" dirty="0"/>
              <a:t>Superposition</a:t>
            </a:r>
            <a:r>
              <a:rPr lang="en-US" dirty="0"/>
              <a:t> in der Quantenphysik</a:t>
            </a:r>
          </a:p>
          <a:p>
            <a:r>
              <a:rPr lang="de-DE" b="0" dirty="0"/>
              <a:t>Kann sich ein Quantenobjekt in einem der beiden (sich ausschließenden) Zuständen befinden, dann kann es sich ebenfalls in einer Superposition dieser beiden Zustände befinden.</a:t>
            </a:r>
          </a:p>
          <a:p>
            <a:r>
              <a:rPr lang="de-DE" b="0" dirty="0"/>
              <a:t>Beide Zustände liegen damit praktisch gleichzeitig vor.</a:t>
            </a:r>
          </a:p>
          <a:p>
            <a:endParaRPr lang="en-US" dirty="0"/>
          </a:p>
        </p:txBody>
      </p:sp>
      <p:sp>
        <p:nvSpPr>
          <p:cNvPr id="5" name="Rechteck: abgerundete Ecken 4">
            <a:extLst>
              <a:ext uri="{FF2B5EF4-FFF2-40B4-BE49-F238E27FC236}">
                <a16:creationId xmlns:a16="http://schemas.microsoft.com/office/drawing/2014/main" id="{16484E00-3A87-4B9D-9828-8488AB21BB0C}"/>
              </a:ext>
            </a:extLst>
          </p:cNvPr>
          <p:cNvSpPr/>
          <p:nvPr/>
        </p:nvSpPr>
        <p:spPr>
          <a:xfrm>
            <a:off x="995882" y="2915215"/>
            <a:ext cx="3078177" cy="8329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Elektronenspin</a:t>
            </a:r>
          </a:p>
        </p:txBody>
      </p:sp>
      <p:sp>
        <p:nvSpPr>
          <p:cNvPr id="18" name="Rechteck: abgerundete Ecken 17">
            <a:extLst>
              <a:ext uri="{FF2B5EF4-FFF2-40B4-BE49-F238E27FC236}">
                <a16:creationId xmlns:a16="http://schemas.microsoft.com/office/drawing/2014/main" id="{78B3D702-7B59-4972-AE5E-A9D1AB039265}"/>
              </a:ext>
            </a:extLst>
          </p:cNvPr>
          <p:cNvSpPr/>
          <p:nvPr/>
        </p:nvSpPr>
        <p:spPr>
          <a:xfrm>
            <a:off x="4489010" y="2915214"/>
            <a:ext cx="3078177" cy="8329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radioaktiver Zerfall</a:t>
            </a:r>
          </a:p>
        </p:txBody>
      </p:sp>
      <p:sp>
        <p:nvSpPr>
          <p:cNvPr id="19" name="Rechteck: abgerundete Ecken 18">
            <a:extLst>
              <a:ext uri="{FF2B5EF4-FFF2-40B4-BE49-F238E27FC236}">
                <a16:creationId xmlns:a16="http://schemas.microsoft.com/office/drawing/2014/main" id="{4E066830-07A8-4DF0-AD2D-F20A3B4C1BB7}"/>
              </a:ext>
            </a:extLst>
          </p:cNvPr>
          <p:cNvSpPr/>
          <p:nvPr/>
        </p:nvSpPr>
        <p:spPr>
          <a:xfrm>
            <a:off x="7972204" y="2915213"/>
            <a:ext cx="3078177" cy="8329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Ringstrom</a:t>
            </a:r>
          </a:p>
        </p:txBody>
      </p:sp>
      <p:pic>
        <p:nvPicPr>
          <p:cNvPr id="6" name="Grafik 5">
            <a:extLst>
              <a:ext uri="{FF2B5EF4-FFF2-40B4-BE49-F238E27FC236}">
                <a16:creationId xmlns:a16="http://schemas.microsoft.com/office/drawing/2014/main" id="{9E574BEA-9577-41BF-A294-ACBC38F4C70A}"/>
              </a:ext>
            </a:extLst>
          </p:cNvPr>
          <p:cNvPicPr>
            <a:picLocks noChangeAspect="1"/>
          </p:cNvPicPr>
          <p:nvPr/>
        </p:nvPicPr>
        <p:blipFill>
          <a:blip r:embed="rId2"/>
          <a:stretch>
            <a:fillRect/>
          </a:stretch>
        </p:blipFill>
        <p:spPr>
          <a:xfrm>
            <a:off x="8056419" y="4432345"/>
            <a:ext cx="2848222" cy="817113"/>
          </a:xfrm>
          <a:prstGeom prst="rect">
            <a:avLst/>
          </a:prstGeom>
        </p:spPr>
      </p:pic>
      <p:pic>
        <p:nvPicPr>
          <p:cNvPr id="7" name="Grafik 6">
            <a:extLst>
              <a:ext uri="{FF2B5EF4-FFF2-40B4-BE49-F238E27FC236}">
                <a16:creationId xmlns:a16="http://schemas.microsoft.com/office/drawing/2014/main" id="{0D7BC930-FA28-4EFF-8CB6-D62780ADF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4313" y="4055106"/>
            <a:ext cx="2909746" cy="1198517"/>
          </a:xfrm>
          <a:prstGeom prst="rect">
            <a:avLst/>
          </a:prstGeom>
        </p:spPr>
      </p:pic>
      <p:pic>
        <p:nvPicPr>
          <p:cNvPr id="10" name="Grafik 9">
            <a:extLst>
              <a:ext uri="{FF2B5EF4-FFF2-40B4-BE49-F238E27FC236}">
                <a16:creationId xmlns:a16="http://schemas.microsoft.com/office/drawing/2014/main" id="{DD4D6618-A2D4-4ED8-89FF-C7E563681F74}"/>
              </a:ext>
            </a:extLst>
          </p:cNvPr>
          <p:cNvPicPr>
            <a:picLocks noChangeAspect="1"/>
          </p:cNvPicPr>
          <p:nvPr/>
        </p:nvPicPr>
        <p:blipFill rotWithShape="1">
          <a:blip r:embed="rId4">
            <a:extLst>
              <a:ext uri="{28A0092B-C50C-407E-A947-70E740481C1C}">
                <a14:useLocalDpi xmlns:a14="http://schemas.microsoft.com/office/drawing/2010/main" val="0"/>
              </a:ext>
            </a:extLst>
          </a:blip>
          <a:srcRect l="26462" t="13861" r="23794" b="28185"/>
          <a:stretch/>
        </p:blipFill>
        <p:spPr>
          <a:xfrm>
            <a:off x="5047764" y="3947858"/>
            <a:ext cx="1960667" cy="1427417"/>
          </a:xfrm>
          <a:prstGeom prst="rect">
            <a:avLst/>
          </a:prstGeom>
        </p:spPr>
      </p:pic>
    </p:spTree>
    <p:extLst>
      <p:ext uri="{BB962C8B-B14F-4D97-AF65-F5344CB8AC3E}">
        <p14:creationId xmlns:p14="http://schemas.microsoft.com/office/powerpoint/2010/main" val="534869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234DD2-A538-F490-C092-C2EEAFFC407A}"/>
              </a:ext>
            </a:extLst>
          </p:cNvPr>
          <p:cNvSpPr>
            <a:spLocks noGrp="1"/>
          </p:cNvSpPr>
          <p:nvPr>
            <p:ph type="title"/>
          </p:nvPr>
        </p:nvSpPr>
        <p:spPr/>
        <p:txBody>
          <a:bodyPr/>
          <a:lstStyle/>
          <a:p>
            <a:r>
              <a:rPr lang="de-DE" dirty="0"/>
              <a:t>Physik-Nobelpreis 2022</a:t>
            </a:r>
            <a:br>
              <a:rPr lang="de-DE" dirty="0"/>
            </a:br>
            <a:r>
              <a:rPr lang="de-DE" b="0" dirty="0"/>
              <a:t>Für die Erforschung der </a:t>
            </a:r>
            <a:r>
              <a:rPr lang="de-DE" i="1" dirty="0"/>
              <a:t>Quanten-Verschränkung</a:t>
            </a:r>
          </a:p>
        </p:txBody>
      </p:sp>
      <p:sp>
        <p:nvSpPr>
          <p:cNvPr id="3" name="Rechteck 2">
            <a:extLst>
              <a:ext uri="{FF2B5EF4-FFF2-40B4-BE49-F238E27FC236}">
                <a16:creationId xmlns:a16="http://schemas.microsoft.com/office/drawing/2014/main" id="{AC09B4B9-F6B6-4A5C-8E17-B84848F4D4F8}"/>
              </a:ext>
            </a:extLst>
          </p:cNvPr>
          <p:cNvSpPr/>
          <p:nvPr/>
        </p:nvSpPr>
        <p:spPr>
          <a:xfrm>
            <a:off x="1848561" y="6021456"/>
            <a:ext cx="3467616"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000000"/>
                </a:solidFill>
                <a:effectLst/>
                <a:uLnTx/>
                <a:uFillTx/>
                <a:latin typeface="Open Sans"/>
                <a:ea typeface="+mn-ea"/>
                <a:cs typeface="+mn-cs"/>
                <a:hlinkClick r:id="rId2"/>
              </a:rPr>
              <a:t>https://www.youtube.com/watch?v=hlHGRHTaivU</a:t>
            </a:r>
            <a:r>
              <a:rPr kumimoji="0" lang="de-DE" sz="1100" b="0" i="0" u="none" strike="noStrike" kern="1200" cap="none" spc="0" normalizeH="0" baseline="0" noProof="0" dirty="0">
                <a:ln>
                  <a:noFill/>
                </a:ln>
                <a:solidFill>
                  <a:srgbClr val="000000"/>
                </a:solidFill>
                <a:effectLst/>
                <a:uLnTx/>
                <a:uFillTx/>
                <a:latin typeface="Open Sans"/>
                <a:ea typeface="+mn-ea"/>
                <a:cs typeface="+mn-cs"/>
              </a:rPr>
              <a:t> </a:t>
            </a:r>
          </a:p>
        </p:txBody>
      </p:sp>
      <p:sp>
        <p:nvSpPr>
          <p:cNvPr id="4" name="Rechteck 3">
            <a:extLst>
              <a:ext uri="{FF2B5EF4-FFF2-40B4-BE49-F238E27FC236}">
                <a16:creationId xmlns:a16="http://schemas.microsoft.com/office/drawing/2014/main" id="{76E2B6CC-871B-C3DA-8301-5A7707047C16}"/>
              </a:ext>
            </a:extLst>
          </p:cNvPr>
          <p:cNvSpPr/>
          <p:nvPr/>
        </p:nvSpPr>
        <p:spPr>
          <a:xfrm>
            <a:off x="1499393" y="1389370"/>
            <a:ext cx="9193213" cy="453461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174507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D7A2FEF0-DC87-40F1-87D6-BF9020E4390A}"/>
              </a:ext>
            </a:extLst>
          </p:cNvPr>
          <p:cNvSpPr>
            <a:spLocks noGrp="1"/>
          </p:cNvSpPr>
          <p:nvPr>
            <p:ph type="pic" sz="quarter" idx="13"/>
          </p:nvPr>
        </p:nvSpPr>
        <p:spPr/>
        <p:txBody>
          <a:bodyPr/>
          <a:lstStyle/>
          <a:p>
            <a:endParaRPr lang="de-DE"/>
          </a:p>
        </p:txBody>
      </p:sp>
      <p:sp>
        <p:nvSpPr>
          <p:cNvPr id="3" name="Titel 2">
            <a:extLst>
              <a:ext uri="{FF2B5EF4-FFF2-40B4-BE49-F238E27FC236}">
                <a16:creationId xmlns:a16="http://schemas.microsoft.com/office/drawing/2014/main" id="{5F65B4DB-00C1-47D3-B58C-76A38812C555}"/>
              </a:ext>
            </a:extLst>
          </p:cNvPr>
          <p:cNvSpPr>
            <a:spLocks noGrp="1"/>
          </p:cNvSpPr>
          <p:nvPr>
            <p:ph type="title"/>
          </p:nvPr>
        </p:nvSpPr>
        <p:spPr>
          <a:xfrm>
            <a:off x="882771" y="3835706"/>
            <a:ext cx="3437466" cy="492443"/>
          </a:xfrm>
        </p:spPr>
        <p:txBody>
          <a:bodyPr/>
          <a:lstStyle/>
          <a:p>
            <a:r>
              <a:rPr lang="de-DE" dirty="0"/>
              <a:t>Zur Vorbereitung</a:t>
            </a:r>
          </a:p>
        </p:txBody>
      </p:sp>
      <p:sp>
        <p:nvSpPr>
          <p:cNvPr id="4" name="Textplatzhalter 3">
            <a:extLst>
              <a:ext uri="{FF2B5EF4-FFF2-40B4-BE49-F238E27FC236}">
                <a16:creationId xmlns:a16="http://schemas.microsoft.com/office/drawing/2014/main" id="{D61FCF07-93DE-443C-8DA0-AAC221CA5433}"/>
              </a:ext>
            </a:extLst>
          </p:cNvPr>
          <p:cNvSpPr>
            <a:spLocks noGrp="1"/>
          </p:cNvSpPr>
          <p:nvPr>
            <p:ph type="body" sz="quarter" idx="12"/>
          </p:nvPr>
        </p:nvSpPr>
        <p:spPr>
          <a:xfrm>
            <a:off x="882770" y="4375609"/>
            <a:ext cx="2839418" cy="492443"/>
          </a:xfrm>
        </p:spPr>
        <p:txBody>
          <a:bodyPr/>
          <a:lstStyle/>
          <a:p>
            <a:r>
              <a:rPr lang="de-DE" dirty="0"/>
              <a:t>„Korrelationen“</a:t>
            </a:r>
          </a:p>
        </p:txBody>
      </p:sp>
    </p:spTree>
    <p:extLst>
      <p:ext uri="{BB962C8B-B14F-4D97-AF65-F5344CB8AC3E}">
        <p14:creationId xmlns:p14="http://schemas.microsoft.com/office/powerpoint/2010/main" val="2199847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A9FBB39B-FD06-DCAB-DEC5-AE243A2A6842}"/>
              </a:ext>
            </a:extLst>
          </p:cNvPr>
          <p:cNvSpPr/>
          <p:nvPr/>
        </p:nvSpPr>
        <p:spPr>
          <a:xfrm>
            <a:off x="874712" y="1484313"/>
            <a:ext cx="4073406" cy="2289703"/>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EMFOGG+Arial"/>
              </a:rPr>
              <a:t>Foto Preistafel Tankstelle (https://www.radioleipzig.de/beitrag/ preis-wahnsinn-an-leipzigertankstellen- 716479/) </a:t>
            </a:r>
            <a:endParaRPr lang="de-DE" dirty="0">
              <a:solidFill>
                <a:schemeClr val="tx1"/>
              </a:solidFill>
            </a:endParaRPr>
          </a:p>
        </p:txBody>
      </p:sp>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a:xfrm>
            <a:off x="874712" y="346075"/>
            <a:ext cx="10580687" cy="684213"/>
          </a:xfrm>
        </p:spPr>
        <p:txBody>
          <a:bodyPr/>
          <a:lstStyle/>
          <a:p>
            <a:r>
              <a:rPr lang="de-DE" dirty="0">
                <a:effectLst>
                  <a:outerShdw blurRad="38100" dist="38100" dir="2700000" algn="tl">
                    <a:srgbClr val="000000">
                      <a:alpha val="43137"/>
                    </a:srgbClr>
                  </a:outerShdw>
                </a:effectLst>
              </a:rPr>
              <a:t>Verschränkung</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9"/>
            <a:ext cx="10580688" cy="2398712"/>
          </a:xfrm>
        </p:spPr>
        <p:txBody>
          <a:bodyPr/>
          <a:lstStyle/>
          <a:p>
            <a:r>
              <a:rPr lang="en-US" dirty="0" err="1"/>
              <a:t>Vorab</a:t>
            </a:r>
            <a:r>
              <a:rPr lang="en-US" dirty="0"/>
              <a:t>: </a:t>
            </a:r>
            <a:r>
              <a:rPr lang="en-US" dirty="0" err="1"/>
              <a:t>Korrelationen</a:t>
            </a:r>
            <a:endParaRPr lang="en-US" dirty="0"/>
          </a:p>
          <a:p>
            <a:endParaRPr lang="en-US" dirty="0"/>
          </a:p>
          <a:p>
            <a:endParaRPr lang="en-US" dirty="0"/>
          </a:p>
          <a:p>
            <a:endParaRPr lang="en-US" sz="700" dirty="0"/>
          </a:p>
          <a:p>
            <a:endParaRPr lang="en-US" dirty="0"/>
          </a:p>
        </p:txBody>
      </p:sp>
      <p:sp>
        <p:nvSpPr>
          <p:cNvPr id="13" name="Textfeld 12">
            <a:extLst>
              <a:ext uri="{FF2B5EF4-FFF2-40B4-BE49-F238E27FC236}">
                <a16:creationId xmlns:a16="http://schemas.microsoft.com/office/drawing/2014/main" id="{FC30D694-E204-4562-80B6-FA986AF1119F}"/>
              </a:ext>
            </a:extLst>
          </p:cNvPr>
          <p:cNvSpPr txBox="1"/>
          <p:nvPr/>
        </p:nvSpPr>
        <p:spPr>
          <a:xfrm>
            <a:off x="7243884" y="1557635"/>
            <a:ext cx="4211515" cy="2492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0000"/>
                </a:solidFill>
                <a:effectLst/>
                <a:uLnTx/>
                <a:uFillTx/>
                <a:latin typeface="Open Sans"/>
                <a:ea typeface="+mn-ea"/>
                <a:cs typeface="+mn-cs"/>
              </a:rPr>
              <a:t>Korrelation</a:t>
            </a:r>
            <a:endParaRPr kumimoji="0" lang="en-US" sz="2800" b="1"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 Ausdruck, der angibt, dass zwischen zwei Größen ein Zusammenhang besteht.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sng" strike="noStrike" kern="1200" cap="none" spc="0" normalizeH="0" baseline="0" noProof="0" dirty="0">
                <a:ln>
                  <a:noFill/>
                </a:ln>
                <a:solidFill>
                  <a:srgbClr val="000000"/>
                </a:solidFill>
                <a:effectLst/>
                <a:uLnTx/>
                <a:uFillTx/>
                <a:latin typeface="Open Sans"/>
                <a:ea typeface="+mn-ea"/>
                <a:cs typeface="+mn-cs"/>
              </a:rPr>
              <a:t>Beispiel: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Zwischen Benzinmenge und Gesamtpreis besteht eine (sehr eindeutige und einfache) Korrelation.</a:t>
            </a:r>
          </a:p>
        </p:txBody>
      </p:sp>
      <p:graphicFrame>
        <p:nvGraphicFramePr>
          <p:cNvPr id="16" name="Diagramm 15">
            <a:extLst>
              <a:ext uri="{FF2B5EF4-FFF2-40B4-BE49-F238E27FC236}">
                <a16:creationId xmlns:a16="http://schemas.microsoft.com/office/drawing/2014/main" id="{2BE7DC0F-ED9D-4623-ADD7-2A9E10E793B2}"/>
              </a:ext>
            </a:extLst>
          </p:cNvPr>
          <p:cNvGraphicFramePr>
            <a:graphicFrameLocks/>
          </p:cNvGraphicFramePr>
          <p:nvPr/>
        </p:nvGraphicFramePr>
        <p:xfrm>
          <a:off x="533400" y="3876886"/>
          <a:ext cx="4414717" cy="2523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561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Graphic spid="16" grpId="0">
        <p:bldAsOne/>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de-DE" dirty="0">
                <a:effectLst>
                  <a:outerShdw blurRad="38100" dist="38100" dir="2700000" algn="tl">
                    <a:srgbClr val="000000">
                      <a:alpha val="43137"/>
                    </a:srgbClr>
                  </a:outerShdw>
                </a:effectLst>
              </a:rPr>
              <a:t>Verschränkung</a:t>
            </a:r>
            <a:endParaRPr lang="en-US" dirty="0"/>
          </a:p>
        </p:txBody>
      </p:sp>
      <mc:AlternateContent xmlns:mc="http://schemas.openxmlformats.org/markup-compatibility/2006" xmlns:a14="http://schemas.microsoft.com/office/drawing/2010/main">
        <mc:Choice Requires="a14">
          <p:sp>
            <p:nvSpPr>
              <p:cNvPr id="6" name="Inhaltsplatzhalter 5">
                <a:extLst>
                  <a:ext uri="{FF2B5EF4-FFF2-40B4-BE49-F238E27FC236}">
                    <a16:creationId xmlns:a16="http://schemas.microsoft.com/office/drawing/2014/main" id="{A62E3C35-ECE5-4C90-88A7-A2BA957420A5}"/>
                  </a:ext>
                </a:extLst>
              </p:cNvPr>
              <p:cNvSpPr>
                <a:spLocks noGrp="1"/>
              </p:cNvSpPr>
              <p:nvPr>
                <p:ph sz="quarter" idx="14"/>
              </p:nvPr>
            </p:nvSpPr>
            <p:spPr>
              <a:xfrm>
                <a:off x="874712" y="1011238"/>
                <a:ext cx="5195887" cy="4360862"/>
              </a:xfrm>
            </p:spPr>
            <p:txBody>
              <a:bodyPr/>
              <a:lstStyle/>
              <a:p>
                <a:pPr algn="ctr"/>
                <a:r>
                  <a:rPr lang="en-US" dirty="0" err="1"/>
                  <a:t>Handschuh-Korrelation</a:t>
                </a:r>
                <a:r>
                  <a:rPr lang="en-US" b="0" baseline="30000" dirty="0"/>
                  <a:t>*</a:t>
                </a:r>
              </a:p>
              <a:p>
                <a:pPr algn="ctr"/>
                <a:endParaRPr lang="en-US" sz="1000" dirty="0"/>
              </a:p>
              <a:p>
                <a:pPr algn="ctr"/>
                <a:r>
                  <a:rPr lang="de-DE" b="0" dirty="0"/>
                  <a:t>Stellt dir vor, dass du im Winter früh das Haus verlässt. Beim Verlassen des Hauses nimmst du aber aus Versehen nur einen Handschuh mit.</a:t>
                </a:r>
              </a:p>
              <a:p>
                <a:pPr algn="ctr"/>
                <a:endParaRPr lang="en-US" dirty="0"/>
              </a:p>
              <a:p>
                <a:pPr algn="ctr">
                  <a:spcBef>
                    <a:spcPts val="0"/>
                  </a:spcBef>
                </a:pPr>
                <a:r>
                  <a:rPr lang="de-DE" b="0" dirty="0"/>
                  <a:t>linker Handschuh eingepackt</a:t>
                </a:r>
              </a:p>
              <a:p>
                <a:pPr algn="ctr">
                  <a:spcBef>
                    <a:spcPts val="0"/>
                  </a:spcBef>
                </a:pPr>
                <a14:m>
                  <m:oMath xmlns:m="http://schemas.openxmlformats.org/officeDocument/2006/math">
                    <m:r>
                      <a:rPr lang="de-DE" b="0" i="1" smtClean="0">
                        <a:latin typeface="Cambria Math" panose="02040503050406030204" pitchFamily="18" charset="0"/>
                      </a:rPr>
                      <m:t>↔</m:t>
                    </m:r>
                  </m:oMath>
                </a14:m>
                <a:r>
                  <a:rPr lang="de-DE" b="0" dirty="0"/>
                  <a:t> </a:t>
                </a:r>
              </a:p>
              <a:p>
                <a:pPr algn="ctr">
                  <a:spcBef>
                    <a:spcPts val="0"/>
                  </a:spcBef>
                </a:pPr>
                <a:r>
                  <a:rPr lang="de-DE" b="0" dirty="0"/>
                  <a:t>rechter Handschuh zuhause</a:t>
                </a:r>
              </a:p>
              <a:p>
                <a:pPr algn="ctr"/>
                <a:r>
                  <a:rPr lang="de-DE" b="0" dirty="0"/>
                  <a:t>---------------------------------------------</a:t>
                </a:r>
              </a:p>
              <a:p>
                <a:pPr algn="ctr">
                  <a:spcBef>
                    <a:spcPts val="0"/>
                  </a:spcBef>
                </a:pPr>
                <a:r>
                  <a:rPr lang="de-DE" b="0" dirty="0"/>
                  <a:t>rechter Handschuh eingepackt</a:t>
                </a:r>
              </a:p>
              <a:p>
                <a:pPr algn="ctr">
                  <a:spcBef>
                    <a:spcPts val="0"/>
                  </a:spcBef>
                </a:pPr>
                <a14:m>
                  <m:oMath xmlns:m="http://schemas.openxmlformats.org/officeDocument/2006/math">
                    <m:r>
                      <a:rPr lang="de-DE" b="0" i="1" smtClean="0">
                        <a:latin typeface="Cambria Math" panose="02040503050406030204" pitchFamily="18" charset="0"/>
                      </a:rPr>
                      <m:t>↔</m:t>
                    </m:r>
                  </m:oMath>
                </a14:m>
                <a:r>
                  <a:rPr lang="de-DE" b="0" dirty="0"/>
                  <a:t> </a:t>
                </a:r>
              </a:p>
              <a:p>
                <a:pPr algn="ctr">
                  <a:spcBef>
                    <a:spcPts val="0"/>
                  </a:spcBef>
                </a:pPr>
                <a:r>
                  <a:rPr lang="de-DE" b="0" dirty="0"/>
                  <a:t>linker Handschuh zuhause</a:t>
                </a:r>
              </a:p>
              <a:p>
                <a:pPr algn="ctr"/>
                <a:endParaRPr lang="de-DE" dirty="0"/>
              </a:p>
              <a:p>
                <a:pPr algn="ctr"/>
                <a:endParaRPr lang="de-DE" dirty="0"/>
              </a:p>
              <a:p>
                <a:pPr marL="285750" indent="-285750" algn="ctr">
                  <a:buFont typeface="Wingdings" panose="05000000000000000000" pitchFamily="2" charset="2"/>
                  <a:buChar char="à"/>
                </a:pPr>
                <a:r>
                  <a:rPr lang="de-DE" dirty="0"/>
                  <a:t>diese Korrelation erscheint uns ganz natürlich</a:t>
                </a:r>
              </a:p>
              <a:p>
                <a:pPr marL="285750" indent="-285750" algn="ctr">
                  <a:buFont typeface="Wingdings" panose="05000000000000000000" pitchFamily="2" charset="2"/>
                  <a:buChar char="à"/>
                </a:pPr>
                <a:r>
                  <a:rPr lang="de-DE" b="0" dirty="0"/>
                  <a:t>schon vor dem Nachschauen steht fest, welcher Handschuh zuhause ist</a:t>
                </a:r>
              </a:p>
              <a:p>
                <a:pPr algn="ctr"/>
                <a:endParaRPr lang="de-DE" dirty="0"/>
              </a:p>
              <a:p>
                <a:pPr algn="ctr"/>
                <a:endParaRPr lang="de-DE" dirty="0"/>
              </a:p>
              <a:p>
                <a:pPr algn="ctr"/>
                <a:endParaRPr lang="de-DE" dirty="0"/>
              </a:p>
              <a:p>
                <a:pPr algn="ctr"/>
                <a:endParaRPr lang="de-DE" dirty="0"/>
              </a:p>
              <a:p>
                <a:pPr algn="ctr"/>
                <a:endParaRPr lang="en-US" dirty="0"/>
              </a:p>
            </p:txBody>
          </p:sp>
        </mc:Choice>
        <mc:Fallback xmlns="">
          <p:sp>
            <p:nvSpPr>
              <p:cNvPr id="6" name="Inhaltsplatzhalter 5">
                <a:extLst>
                  <a:ext uri="{FF2B5EF4-FFF2-40B4-BE49-F238E27FC236}">
                    <a16:creationId xmlns:a16="http://schemas.microsoft.com/office/drawing/2014/main" id="{A62E3C35-ECE5-4C90-88A7-A2BA957420A5}"/>
                  </a:ext>
                </a:extLst>
              </p:cNvPr>
              <p:cNvSpPr>
                <a:spLocks noGrp="1" noRot="1" noChangeAspect="1" noMove="1" noResize="1" noEditPoints="1" noAdjustHandles="1" noChangeArrowheads="1" noChangeShapeType="1" noTextEdit="1"/>
              </p:cNvSpPr>
              <p:nvPr>
                <p:ph sz="quarter" idx="14"/>
              </p:nvPr>
            </p:nvSpPr>
            <p:spPr>
              <a:xfrm>
                <a:off x="874712" y="1011238"/>
                <a:ext cx="5195887" cy="4360862"/>
              </a:xfrm>
              <a:blipFill>
                <a:blip r:embed="rId2"/>
                <a:stretch>
                  <a:fillRect l="-1993" t="-1538" r="-3048" b="-15385"/>
                </a:stretch>
              </a:blipFill>
            </p:spPr>
            <p:txBody>
              <a:bodyPr/>
              <a:lstStyle/>
              <a:p>
                <a:r>
                  <a:rPr lang="de-DE">
                    <a:noFill/>
                  </a:rPr>
                  <a:t> </a:t>
                </a:r>
              </a:p>
            </p:txBody>
          </p:sp>
        </mc:Fallback>
      </mc:AlternateContent>
      <p:sp>
        <p:nvSpPr>
          <p:cNvPr id="7" name="Inhaltsplatzhalter 6">
            <a:extLst>
              <a:ext uri="{FF2B5EF4-FFF2-40B4-BE49-F238E27FC236}">
                <a16:creationId xmlns:a16="http://schemas.microsoft.com/office/drawing/2014/main" id="{3FC2EBF1-41B3-4FC4-837F-4F8F2F5BD08C}"/>
              </a:ext>
            </a:extLst>
          </p:cNvPr>
          <p:cNvSpPr>
            <a:spLocks noGrp="1"/>
          </p:cNvSpPr>
          <p:nvPr>
            <p:ph sz="quarter" idx="15"/>
          </p:nvPr>
        </p:nvSpPr>
        <p:spPr>
          <a:xfrm>
            <a:off x="6267449" y="1011238"/>
            <a:ext cx="5195887" cy="4360862"/>
          </a:xfrm>
        </p:spPr>
        <p:txBody>
          <a:bodyPr/>
          <a:lstStyle/>
          <a:p>
            <a:pPr algn="ctr"/>
            <a:r>
              <a:rPr lang="en-US" dirty="0" err="1"/>
              <a:t>Münzen-Korrelation</a:t>
            </a:r>
            <a:r>
              <a:rPr lang="en-US" b="0" baseline="30000" dirty="0"/>
              <a:t>*</a:t>
            </a:r>
            <a:endParaRPr lang="en-US" dirty="0"/>
          </a:p>
          <a:p>
            <a:pPr algn="ctr"/>
            <a:endParaRPr lang="en-US" sz="1000" dirty="0"/>
          </a:p>
          <a:p>
            <a:pPr algn="ctr"/>
            <a:r>
              <a:rPr lang="de-DE" b="0" dirty="0"/>
              <a:t>Stell dir vor, dass du sehr oft </a:t>
            </a:r>
            <a:r>
              <a:rPr lang="de-DE" dirty="0"/>
              <a:t>zwei</a:t>
            </a:r>
            <a:r>
              <a:rPr lang="de-DE" b="0" dirty="0"/>
              <a:t> Münzen wirfst. Bei jedem Münzwurf zeigen beide jeweils zwei genau entgegengesetzte Seiten.</a:t>
            </a:r>
          </a:p>
          <a:p>
            <a:pPr algn="ctr"/>
            <a:endParaRPr lang="de-DE" b="0" dirty="0"/>
          </a:p>
          <a:p>
            <a:pPr algn="ctr"/>
            <a:endParaRPr lang="de-DE" b="0" dirty="0"/>
          </a:p>
          <a:p>
            <a:pPr algn="ctr"/>
            <a:endParaRPr lang="de-DE" b="0" dirty="0"/>
          </a:p>
          <a:p>
            <a:pPr algn="ctr"/>
            <a:endParaRPr lang="de-DE" b="0" dirty="0"/>
          </a:p>
          <a:p>
            <a:pPr algn="ctr"/>
            <a:endParaRPr lang="de-DE" b="0" dirty="0"/>
          </a:p>
          <a:p>
            <a:pPr algn="ctr"/>
            <a:endParaRPr lang="de-DE" b="0" dirty="0"/>
          </a:p>
          <a:p>
            <a:pPr algn="ctr"/>
            <a:endParaRPr lang="de-DE" b="0" dirty="0"/>
          </a:p>
          <a:p>
            <a:pPr algn="ctr"/>
            <a:endParaRPr lang="de-DE" b="0" dirty="0"/>
          </a:p>
          <a:p>
            <a:pPr marL="285750" indent="-285750" algn="ctr">
              <a:buFont typeface="Wingdings" panose="05000000000000000000" pitchFamily="2" charset="2"/>
              <a:buChar char="à"/>
            </a:pPr>
            <a:endParaRPr lang="de-DE" sz="300" dirty="0"/>
          </a:p>
          <a:p>
            <a:pPr marL="285750" indent="-285750" algn="ctr">
              <a:buFont typeface="Wingdings" panose="05000000000000000000" pitchFamily="2" charset="2"/>
              <a:buChar char="à"/>
            </a:pPr>
            <a:r>
              <a:rPr lang="de-DE" dirty="0"/>
              <a:t>diese Korrelation erscheint uns spukhaft</a:t>
            </a:r>
          </a:p>
          <a:p>
            <a:pPr marL="285750" indent="-285750" algn="ctr">
              <a:buFont typeface="Wingdings" panose="05000000000000000000" pitchFamily="2" charset="2"/>
              <a:buChar char="à"/>
            </a:pPr>
            <a:r>
              <a:rPr lang="de-DE" b="0" dirty="0"/>
              <a:t>vor dem Wurf steht nicht fest, auf welche Seite die Münzen fallen werden</a:t>
            </a:r>
          </a:p>
          <a:p>
            <a:pPr algn="ctr"/>
            <a:endParaRPr lang="en-US" b="0" dirty="0"/>
          </a:p>
        </p:txBody>
      </p:sp>
      <p:graphicFrame>
        <p:nvGraphicFramePr>
          <p:cNvPr id="8" name="Tabelle 7">
            <a:extLst>
              <a:ext uri="{FF2B5EF4-FFF2-40B4-BE49-F238E27FC236}">
                <a16:creationId xmlns:a16="http://schemas.microsoft.com/office/drawing/2014/main" id="{BDAF6303-F38E-429C-91D5-55DF11726412}"/>
              </a:ext>
            </a:extLst>
          </p:cNvPr>
          <p:cNvGraphicFramePr>
            <a:graphicFrameLocks noGrp="1"/>
          </p:cNvGraphicFramePr>
          <p:nvPr/>
        </p:nvGraphicFramePr>
        <p:xfrm>
          <a:off x="7869712" y="2389822"/>
          <a:ext cx="1991360" cy="2438400"/>
        </p:xfrm>
        <a:graphic>
          <a:graphicData uri="http://schemas.openxmlformats.org/drawingml/2006/table">
            <a:tbl>
              <a:tblPr firstRow="1" bandRow="1">
                <a:tableStyleId>{5C22544A-7EE6-4342-B048-85BDC9FD1C3A}</a:tableStyleId>
              </a:tblPr>
              <a:tblGrid>
                <a:gridCol w="995680">
                  <a:extLst>
                    <a:ext uri="{9D8B030D-6E8A-4147-A177-3AD203B41FA5}">
                      <a16:colId xmlns:a16="http://schemas.microsoft.com/office/drawing/2014/main" val="2679539256"/>
                    </a:ext>
                  </a:extLst>
                </a:gridCol>
                <a:gridCol w="995680">
                  <a:extLst>
                    <a:ext uri="{9D8B030D-6E8A-4147-A177-3AD203B41FA5}">
                      <a16:colId xmlns:a16="http://schemas.microsoft.com/office/drawing/2014/main" val="1487250194"/>
                    </a:ext>
                  </a:extLst>
                </a:gridCol>
              </a:tblGrid>
              <a:tr h="140811">
                <a:tc>
                  <a:txBody>
                    <a:bodyPr/>
                    <a:lstStyle/>
                    <a:p>
                      <a:pPr algn="ctr"/>
                      <a:r>
                        <a:rPr lang="en-US" sz="1400" dirty="0" err="1"/>
                        <a:t>Münze</a:t>
                      </a:r>
                      <a:r>
                        <a:rPr lang="en-US" sz="1400" dirty="0"/>
                        <a:t> 1</a:t>
                      </a:r>
                    </a:p>
                  </a:txBody>
                  <a:tcPr anchor="ctr"/>
                </a:tc>
                <a:tc>
                  <a:txBody>
                    <a:bodyPr/>
                    <a:lstStyle/>
                    <a:p>
                      <a:pPr algn="ctr"/>
                      <a:r>
                        <a:rPr lang="en-US" sz="1400" dirty="0" err="1"/>
                        <a:t>Münze</a:t>
                      </a:r>
                      <a:r>
                        <a:rPr lang="en-US" sz="1400" dirty="0"/>
                        <a:t> 2</a:t>
                      </a:r>
                    </a:p>
                  </a:txBody>
                  <a:tcPr anchor="ctr"/>
                </a:tc>
                <a:extLst>
                  <a:ext uri="{0D108BD9-81ED-4DB2-BD59-A6C34878D82A}">
                    <a16:rowId xmlns:a16="http://schemas.microsoft.com/office/drawing/2014/main" val="3934725952"/>
                  </a:ext>
                </a:extLst>
              </a:tr>
              <a:tr h="140811">
                <a:tc>
                  <a:txBody>
                    <a:bodyPr/>
                    <a:lstStyle/>
                    <a:p>
                      <a:pPr algn="ctr"/>
                      <a:r>
                        <a:rPr lang="en-US" sz="1400" dirty="0" err="1"/>
                        <a:t>Zahl</a:t>
                      </a:r>
                      <a:endParaRPr lang="en-US" sz="1400" dirty="0"/>
                    </a:p>
                  </a:txBody>
                  <a:tcPr anchor="ctr"/>
                </a:tc>
                <a:tc>
                  <a:txBody>
                    <a:bodyPr/>
                    <a:lstStyle/>
                    <a:p>
                      <a:pPr algn="ctr"/>
                      <a:r>
                        <a:rPr lang="en-US" sz="1400" dirty="0"/>
                        <a:t>Kopf</a:t>
                      </a:r>
                    </a:p>
                  </a:txBody>
                  <a:tcPr anchor="ctr"/>
                </a:tc>
                <a:extLst>
                  <a:ext uri="{0D108BD9-81ED-4DB2-BD59-A6C34878D82A}">
                    <a16:rowId xmlns:a16="http://schemas.microsoft.com/office/drawing/2014/main" val="137450824"/>
                  </a:ext>
                </a:extLst>
              </a:tr>
              <a:tr h="140811">
                <a:tc>
                  <a:txBody>
                    <a:bodyPr/>
                    <a:lstStyle/>
                    <a:p>
                      <a:pPr algn="ctr"/>
                      <a:r>
                        <a:rPr lang="en-US" sz="1400" dirty="0"/>
                        <a:t>Kopf</a:t>
                      </a:r>
                    </a:p>
                  </a:txBody>
                  <a:tcPr anchor="ctr"/>
                </a:tc>
                <a:tc>
                  <a:txBody>
                    <a:bodyPr/>
                    <a:lstStyle/>
                    <a:p>
                      <a:pPr algn="ctr"/>
                      <a:r>
                        <a:rPr lang="en-US" sz="1400" dirty="0" err="1"/>
                        <a:t>Zahl</a:t>
                      </a:r>
                      <a:endParaRPr lang="en-US" sz="1400" dirty="0"/>
                    </a:p>
                  </a:txBody>
                  <a:tcPr anchor="ctr"/>
                </a:tc>
                <a:extLst>
                  <a:ext uri="{0D108BD9-81ED-4DB2-BD59-A6C34878D82A}">
                    <a16:rowId xmlns:a16="http://schemas.microsoft.com/office/drawing/2014/main" val="2488486606"/>
                  </a:ext>
                </a:extLst>
              </a:tr>
              <a:tr h="140811">
                <a:tc>
                  <a:txBody>
                    <a:bodyPr/>
                    <a:lstStyle/>
                    <a:p>
                      <a:pPr algn="ctr"/>
                      <a:r>
                        <a:rPr lang="en-US" sz="1400" dirty="0"/>
                        <a:t>Kopf</a:t>
                      </a:r>
                    </a:p>
                  </a:txBody>
                  <a:tcPr anchor="ctr"/>
                </a:tc>
                <a:tc>
                  <a:txBody>
                    <a:bodyPr/>
                    <a:lstStyle/>
                    <a:p>
                      <a:pPr algn="ctr"/>
                      <a:r>
                        <a:rPr lang="en-US" sz="1400" dirty="0" err="1"/>
                        <a:t>Zahl</a:t>
                      </a:r>
                      <a:endParaRPr lang="en-US" sz="1400" dirty="0"/>
                    </a:p>
                  </a:txBody>
                  <a:tcPr anchor="ctr"/>
                </a:tc>
                <a:extLst>
                  <a:ext uri="{0D108BD9-81ED-4DB2-BD59-A6C34878D82A}">
                    <a16:rowId xmlns:a16="http://schemas.microsoft.com/office/drawing/2014/main" val="402095616"/>
                  </a:ext>
                </a:extLst>
              </a:tr>
              <a:tr h="140811">
                <a:tc>
                  <a:txBody>
                    <a:bodyPr/>
                    <a:lstStyle/>
                    <a:p>
                      <a:pPr algn="ctr"/>
                      <a:r>
                        <a:rPr lang="en-US" sz="1400" dirty="0"/>
                        <a:t>Kopf</a:t>
                      </a:r>
                    </a:p>
                  </a:txBody>
                  <a:tcPr anchor="ctr"/>
                </a:tc>
                <a:tc>
                  <a:txBody>
                    <a:bodyPr/>
                    <a:lstStyle/>
                    <a:p>
                      <a:pPr algn="ctr"/>
                      <a:r>
                        <a:rPr lang="en-US" sz="1400" dirty="0" err="1"/>
                        <a:t>Zahl</a:t>
                      </a:r>
                      <a:endParaRPr lang="en-US" sz="1400" dirty="0"/>
                    </a:p>
                  </a:txBody>
                  <a:tcPr anchor="ctr"/>
                </a:tc>
                <a:extLst>
                  <a:ext uri="{0D108BD9-81ED-4DB2-BD59-A6C34878D82A}">
                    <a16:rowId xmlns:a16="http://schemas.microsoft.com/office/drawing/2014/main" val="823588368"/>
                  </a:ext>
                </a:extLst>
              </a:tr>
              <a:tr h="140811">
                <a:tc>
                  <a:txBody>
                    <a:bodyPr/>
                    <a:lstStyle/>
                    <a:p>
                      <a:pPr algn="ctr"/>
                      <a:r>
                        <a:rPr lang="en-US" sz="1400" dirty="0" err="1"/>
                        <a:t>Zahl</a:t>
                      </a:r>
                      <a:endParaRPr lang="en-US" sz="1400" dirty="0"/>
                    </a:p>
                  </a:txBody>
                  <a:tcPr anchor="ctr"/>
                </a:tc>
                <a:tc>
                  <a:txBody>
                    <a:bodyPr/>
                    <a:lstStyle/>
                    <a:p>
                      <a:pPr algn="ctr"/>
                      <a:r>
                        <a:rPr lang="en-US" sz="1400" dirty="0"/>
                        <a:t>Kopf</a:t>
                      </a:r>
                    </a:p>
                  </a:txBody>
                  <a:tcPr anchor="ctr"/>
                </a:tc>
                <a:extLst>
                  <a:ext uri="{0D108BD9-81ED-4DB2-BD59-A6C34878D82A}">
                    <a16:rowId xmlns:a16="http://schemas.microsoft.com/office/drawing/2014/main" val="3821567742"/>
                  </a:ext>
                </a:extLst>
              </a:tr>
              <a:tr h="140811">
                <a:tc>
                  <a:txBody>
                    <a:bodyPr/>
                    <a:lstStyle/>
                    <a:p>
                      <a:pPr algn="ctr"/>
                      <a:r>
                        <a:rPr lang="en-US" sz="1400" dirty="0"/>
                        <a:t>Kopf</a:t>
                      </a:r>
                    </a:p>
                  </a:txBody>
                  <a:tcPr anchor="ctr"/>
                </a:tc>
                <a:tc>
                  <a:txBody>
                    <a:bodyPr/>
                    <a:lstStyle/>
                    <a:p>
                      <a:pPr algn="ctr"/>
                      <a:r>
                        <a:rPr lang="en-US" sz="1400" dirty="0" err="1"/>
                        <a:t>Zahl</a:t>
                      </a:r>
                      <a:endParaRPr lang="en-US" sz="1400" dirty="0"/>
                    </a:p>
                  </a:txBody>
                  <a:tcPr anchor="ctr"/>
                </a:tc>
                <a:extLst>
                  <a:ext uri="{0D108BD9-81ED-4DB2-BD59-A6C34878D82A}">
                    <a16:rowId xmlns:a16="http://schemas.microsoft.com/office/drawing/2014/main" val="855225285"/>
                  </a:ext>
                </a:extLst>
              </a:tr>
              <a:tr h="140811">
                <a:tc>
                  <a:txBody>
                    <a:bodyPr/>
                    <a:lstStyle/>
                    <a:p>
                      <a:pPr algn="ctr"/>
                      <a:r>
                        <a:rPr lang="en-US" sz="1400" dirty="0" err="1"/>
                        <a:t>Zahl</a:t>
                      </a:r>
                      <a:endParaRPr lang="en-US" sz="1400" dirty="0"/>
                    </a:p>
                  </a:txBody>
                  <a:tcPr anchor="ctr"/>
                </a:tc>
                <a:tc>
                  <a:txBody>
                    <a:bodyPr/>
                    <a:lstStyle/>
                    <a:p>
                      <a:pPr algn="ctr"/>
                      <a:r>
                        <a:rPr lang="en-US" sz="1400" dirty="0"/>
                        <a:t>Kopf</a:t>
                      </a:r>
                    </a:p>
                  </a:txBody>
                  <a:tcPr anchor="ctr"/>
                </a:tc>
                <a:extLst>
                  <a:ext uri="{0D108BD9-81ED-4DB2-BD59-A6C34878D82A}">
                    <a16:rowId xmlns:a16="http://schemas.microsoft.com/office/drawing/2014/main" val="797841952"/>
                  </a:ext>
                </a:extLst>
              </a:tr>
            </a:tbl>
          </a:graphicData>
        </a:graphic>
      </p:graphicFrame>
      <p:pic>
        <p:nvPicPr>
          <p:cNvPr id="5" name="Grafik 4">
            <a:extLst>
              <a:ext uri="{FF2B5EF4-FFF2-40B4-BE49-F238E27FC236}">
                <a16:creationId xmlns:a16="http://schemas.microsoft.com/office/drawing/2014/main" id="{96B4424C-1DCE-4308-967A-5FD69C28CB35}"/>
              </a:ext>
            </a:extLst>
          </p:cNvPr>
          <p:cNvPicPr>
            <a:picLocks noChangeAspect="1"/>
          </p:cNvPicPr>
          <p:nvPr/>
        </p:nvPicPr>
        <p:blipFill rotWithShape="1">
          <a:blip r:embed="rId3">
            <a:extLst>
              <a:ext uri="{28A0092B-C50C-407E-A947-70E740481C1C}">
                <a14:useLocalDpi xmlns:a14="http://schemas.microsoft.com/office/drawing/2010/main" val="0"/>
              </a:ext>
            </a:extLst>
          </a:blip>
          <a:srcRect l="8166" t="16389" r="38978" b="5046"/>
          <a:stretch/>
        </p:blipFill>
        <p:spPr>
          <a:xfrm>
            <a:off x="237024" y="2632076"/>
            <a:ext cx="1698855" cy="1577973"/>
          </a:xfrm>
          <a:prstGeom prst="rect">
            <a:avLst/>
          </a:prstGeom>
        </p:spPr>
      </p:pic>
      <p:pic>
        <p:nvPicPr>
          <p:cNvPr id="10" name="Grafik 9">
            <a:extLst>
              <a:ext uri="{FF2B5EF4-FFF2-40B4-BE49-F238E27FC236}">
                <a16:creationId xmlns:a16="http://schemas.microsoft.com/office/drawing/2014/main" id="{E379D0DC-AF2F-408C-8177-5D101F3C237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5698" t="15401" r="26632"/>
          <a:stretch/>
        </p:blipFill>
        <p:spPr>
          <a:xfrm>
            <a:off x="10085666" y="2389822"/>
            <a:ext cx="2106334" cy="2335932"/>
          </a:xfrm>
          <a:prstGeom prst="rect">
            <a:avLst/>
          </a:prstGeom>
        </p:spPr>
      </p:pic>
      <p:sp>
        <p:nvSpPr>
          <p:cNvPr id="11" name="Textfeld 10">
            <a:extLst>
              <a:ext uri="{FF2B5EF4-FFF2-40B4-BE49-F238E27FC236}">
                <a16:creationId xmlns:a16="http://schemas.microsoft.com/office/drawing/2014/main" id="{525652BD-A242-B27C-715B-DC25D257337D}"/>
              </a:ext>
            </a:extLst>
          </p:cNvPr>
          <p:cNvSpPr txBox="1"/>
          <p:nvPr/>
        </p:nvSpPr>
        <p:spPr>
          <a:xfrm>
            <a:off x="1613188" y="6404203"/>
            <a:ext cx="6094268" cy="215444"/>
          </a:xfrm>
          <a:prstGeom prst="rect">
            <a:avLst/>
          </a:prstGeom>
          <a:noFill/>
        </p:spPr>
        <p:txBody>
          <a:bodyPr wrap="square">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*vgl. </a:t>
            </a: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Küblbeck</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(2022), siehe Lehrbuch S. 31</a:t>
            </a:r>
            <a:endParaRPr kumimoji="0" lang="de-DE" sz="1620" b="0" i="0" u="none" strike="noStrike" kern="1200" cap="none" spc="0" normalizeH="0" baseline="0" noProof="0" dirty="0">
              <a:ln>
                <a:noFill/>
              </a:ln>
              <a:solidFill>
                <a:srgbClr val="000000"/>
              </a:solidFill>
              <a:effectLst/>
              <a:uLnTx/>
              <a:uFillTx/>
              <a:latin typeface="Open Sans"/>
              <a:ea typeface="+mn-ea"/>
              <a:cs typeface="+mn-cs"/>
            </a:endParaRPr>
          </a:p>
        </p:txBody>
      </p:sp>
    </p:spTree>
    <p:extLst>
      <p:ext uri="{BB962C8B-B14F-4D97-AF65-F5344CB8AC3E}">
        <p14:creationId xmlns:p14="http://schemas.microsoft.com/office/powerpoint/2010/main" val="102640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p:txBody>
          <a:bodyPr/>
          <a:lstStyle/>
          <a:p>
            <a:r>
              <a:rPr lang="de-DE" dirty="0"/>
              <a:t>Aufgabe</a:t>
            </a:r>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874712" y="1256506"/>
            <a:ext cx="10580688" cy="4344987"/>
          </a:xfrm>
        </p:spPr>
        <p:txBody>
          <a:bodyPr/>
          <a:lstStyle/>
          <a:p>
            <a:r>
              <a:rPr lang="de-DE" dirty="0"/>
              <a:t>Erarbeitet anhand der Simulation die verbleibenden drei „Wesenszüge der Quantenphysik“:</a:t>
            </a:r>
          </a:p>
          <a:p>
            <a:pPr marL="285750" indent="-285750">
              <a:buFont typeface="Arial" panose="020B0604020202020204" pitchFamily="34" charset="0"/>
              <a:buChar char="•"/>
            </a:pPr>
            <a:r>
              <a:rPr lang="de-DE" dirty="0"/>
              <a:t>Messprozess</a:t>
            </a:r>
          </a:p>
          <a:p>
            <a:pPr marL="285750" indent="-285750">
              <a:buFont typeface="Arial" panose="020B0604020202020204" pitchFamily="34" charset="0"/>
              <a:buChar char="•"/>
            </a:pPr>
            <a:r>
              <a:rPr lang="de-DE" dirty="0"/>
              <a:t>Statistischer Charakter</a:t>
            </a:r>
          </a:p>
          <a:p>
            <a:pPr marL="285750" indent="-285750">
              <a:buFont typeface="Arial" panose="020B0604020202020204" pitchFamily="34" charset="0"/>
              <a:buChar char="•"/>
            </a:pPr>
            <a:r>
              <a:rPr lang="de-DE" dirty="0"/>
              <a:t>Verschränkung</a:t>
            </a:r>
          </a:p>
          <a:p>
            <a:endParaRPr lang="de-DE" b="0" dirty="0"/>
          </a:p>
          <a:p>
            <a:r>
              <a:rPr lang="de-DE" b="0" dirty="0"/>
              <a:t>Führe dafür die Simulationen 1, 2 und 3 aus und beobachtet, was passiert.</a:t>
            </a:r>
            <a:endParaRPr lang="de-DE" dirty="0"/>
          </a:p>
          <a:p>
            <a:endParaRPr lang="de-DE" b="0" dirty="0"/>
          </a:p>
          <a:p>
            <a:r>
              <a:rPr lang="de-DE" b="0" dirty="0"/>
              <a:t>Löst Schritt für Schritt die Aufgaben auf dem Arbeitsblatt in 2er-Teams.</a:t>
            </a:r>
          </a:p>
          <a:p>
            <a:r>
              <a:rPr lang="de-DE" b="0" dirty="0"/>
              <a:t>Nachdem ihr alle Aufgaben gelöst habt, vergleicht ihr eure Ergebnis mit der Lösung (</a:t>
            </a:r>
            <a:r>
              <a:rPr lang="de-DE" b="0" dirty="0" err="1"/>
              <a:t>Rubbelfeld</a:t>
            </a:r>
            <a:r>
              <a:rPr lang="de-DE" b="0" dirty="0"/>
              <a:t> Vorderseite).</a:t>
            </a:r>
          </a:p>
          <a:p>
            <a:endParaRPr lang="de-DE" b="0" dirty="0"/>
          </a:p>
          <a:p>
            <a:r>
              <a:rPr lang="de-DE" b="0" i="1" dirty="0"/>
              <a:t>Zeit: 40 Minuten</a:t>
            </a:r>
          </a:p>
          <a:p>
            <a:endParaRPr lang="de-DE" dirty="0"/>
          </a:p>
        </p:txBody>
      </p:sp>
    </p:spTree>
    <p:extLst>
      <p:ext uri="{BB962C8B-B14F-4D97-AF65-F5344CB8AC3E}">
        <p14:creationId xmlns:p14="http://schemas.microsoft.com/office/powerpoint/2010/main" val="30963885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D7A2FEF0-DC87-40F1-87D6-BF9020E4390A}"/>
              </a:ext>
            </a:extLst>
          </p:cNvPr>
          <p:cNvSpPr>
            <a:spLocks noGrp="1"/>
          </p:cNvSpPr>
          <p:nvPr>
            <p:ph type="pic" sz="quarter" idx="13"/>
          </p:nvPr>
        </p:nvSpPr>
        <p:spPr/>
        <p:txBody>
          <a:bodyPr/>
          <a:lstStyle/>
          <a:p>
            <a:endParaRPr lang="de-DE"/>
          </a:p>
        </p:txBody>
      </p:sp>
      <p:sp>
        <p:nvSpPr>
          <p:cNvPr id="3" name="Titel 2">
            <a:extLst>
              <a:ext uri="{FF2B5EF4-FFF2-40B4-BE49-F238E27FC236}">
                <a16:creationId xmlns:a16="http://schemas.microsoft.com/office/drawing/2014/main" id="{5F65B4DB-00C1-47D3-B58C-76A38812C555}"/>
              </a:ext>
            </a:extLst>
          </p:cNvPr>
          <p:cNvSpPr>
            <a:spLocks noGrp="1"/>
          </p:cNvSpPr>
          <p:nvPr>
            <p:ph type="title"/>
          </p:nvPr>
        </p:nvSpPr>
        <p:spPr>
          <a:xfrm>
            <a:off x="882771" y="3835706"/>
            <a:ext cx="6106081" cy="492443"/>
          </a:xfrm>
        </p:spPr>
        <p:txBody>
          <a:bodyPr/>
          <a:lstStyle/>
          <a:p>
            <a:r>
              <a:rPr lang="de-DE" dirty="0"/>
              <a:t>Die drei restlichen Wesenszüge</a:t>
            </a:r>
          </a:p>
        </p:txBody>
      </p:sp>
      <p:sp>
        <p:nvSpPr>
          <p:cNvPr id="4" name="Textplatzhalter 3">
            <a:extLst>
              <a:ext uri="{FF2B5EF4-FFF2-40B4-BE49-F238E27FC236}">
                <a16:creationId xmlns:a16="http://schemas.microsoft.com/office/drawing/2014/main" id="{D61FCF07-93DE-443C-8DA0-AAC221CA5433}"/>
              </a:ext>
            </a:extLst>
          </p:cNvPr>
          <p:cNvSpPr>
            <a:spLocks noGrp="1"/>
          </p:cNvSpPr>
          <p:nvPr>
            <p:ph type="body" sz="quarter" idx="12"/>
          </p:nvPr>
        </p:nvSpPr>
        <p:spPr>
          <a:xfrm>
            <a:off x="882770" y="4375609"/>
            <a:ext cx="9445778" cy="492443"/>
          </a:xfrm>
        </p:spPr>
        <p:txBody>
          <a:bodyPr/>
          <a:lstStyle/>
          <a:p>
            <a:r>
              <a:rPr lang="de-DE" dirty="0"/>
              <a:t>Messprozess, statistischer Charakter, Verschränkung</a:t>
            </a:r>
          </a:p>
        </p:txBody>
      </p:sp>
    </p:spTree>
    <p:extLst>
      <p:ext uri="{BB962C8B-B14F-4D97-AF65-F5344CB8AC3E}">
        <p14:creationId xmlns:p14="http://schemas.microsoft.com/office/powerpoint/2010/main" val="16162901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a:xfrm>
            <a:off x="874712" y="346075"/>
            <a:ext cx="10580687" cy="684213"/>
          </a:xfrm>
        </p:spPr>
        <p:txBody>
          <a:bodyPr/>
          <a:lstStyle/>
          <a:p>
            <a:r>
              <a:rPr lang="en-US" dirty="0" err="1"/>
              <a:t>Messprozess</a:t>
            </a:r>
            <a:endParaRPr lang="en-US" dirty="0"/>
          </a:p>
        </p:txBody>
      </p:sp>
      <p:sp>
        <p:nvSpPr>
          <p:cNvPr id="4" name="Textfeld 3">
            <a:extLst>
              <a:ext uri="{FF2B5EF4-FFF2-40B4-BE49-F238E27FC236}">
                <a16:creationId xmlns:a16="http://schemas.microsoft.com/office/drawing/2014/main" id="{E05CD440-F9C5-42DD-BEF4-EC414C7A0F58}"/>
              </a:ext>
            </a:extLst>
          </p:cNvPr>
          <p:cNvSpPr txBox="1"/>
          <p:nvPr/>
        </p:nvSpPr>
        <p:spPr>
          <a:xfrm>
            <a:off x="7243883" y="798512"/>
            <a:ext cx="4211515" cy="2646878"/>
          </a:xfrm>
          <a:prstGeom prst="rect">
            <a:avLst/>
          </a:prstGeom>
          <a:noFill/>
        </p:spPr>
        <p:txBody>
          <a:bodyPr wrap="square" rtlCol="0">
            <a:spAutoFit/>
          </a:bodyPr>
          <a:lstStyle/>
          <a:p>
            <a:pPr algn="ctr" defTabSz="914400">
              <a:defRPr/>
            </a:pPr>
            <a:r>
              <a:rPr kumimoji="0" lang="en-US" sz="2400" b="1" i="0" u="none" strike="noStrike" kern="1200" cap="none" spc="0" normalizeH="0" baseline="0" noProof="0" dirty="0" err="1">
                <a:ln>
                  <a:noFill/>
                </a:ln>
                <a:solidFill>
                  <a:srgbClr val="000000"/>
                </a:solidFill>
                <a:effectLst/>
                <a:uLnTx/>
                <a:uFillTx/>
                <a:latin typeface="Open Sans"/>
                <a:ea typeface="+mn-ea"/>
                <a:cs typeface="+mn-cs"/>
              </a:rPr>
              <a:t>Mess</a:t>
            </a:r>
            <a:r>
              <a:rPr kumimoji="0" lang="en-US" sz="2400" b="1" i="0" u="sng" strike="noStrike" kern="1200" cap="none" spc="0" normalizeH="0" baseline="0" noProof="0" dirty="0" err="1">
                <a:ln>
                  <a:noFill/>
                </a:ln>
                <a:solidFill>
                  <a:srgbClr val="000000"/>
                </a:solidFill>
                <a:effectLst/>
                <a:uLnTx/>
                <a:uFillTx/>
                <a:latin typeface="Open Sans"/>
                <a:ea typeface="+mn-ea"/>
                <a:cs typeface="+mn-cs"/>
              </a:rPr>
              <a:t>prozess</a:t>
            </a:r>
            <a:r>
              <a:rPr lang="en-US" sz="2400" baseline="30000" dirty="0">
                <a:solidFill>
                  <a:srgbClr val="000000"/>
                </a:solidFill>
              </a:rPr>
              <a:t>*</a:t>
            </a:r>
            <a:endParaRPr kumimoji="0" lang="en-US" sz="2400" b="1" i="0" u="sng"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Quantenphysikalische Messprozesse haben einen </a:t>
            </a:r>
            <a:r>
              <a:rPr kumimoji="0" lang="de-DE" sz="1600" b="0" i="0" u="sng" strike="noStrike" kern="1200" cap="none" spc="0" normalizeH="0" baseline="0" noProof="0" dirty="0">
                <a:ln>
                  <a:noFill/>
                </a:ln>
                <a:solidFill>
                  <a:srgbClr val="000000"/>
                </a:solidFill>
                <a:effectLst/>
                <a:uLnTx/>
                <a:uFillTx/>
                <a:latin typeface="Open Sans"/>
                <a:ea typeface="+mn-ea"/>
                <a:cs typeface="+mn-cs"/>
              </a:rPr>
              <a:t>aktiven</a:t>
            </a:r>
            <a:r>
              <a:rPr kumimoji="0" lang="de-DE" sz="1600" b="0" i="0" u="none" strike="noStrike" kern="1200" cap="none" spc="0" normalizeH="0" baseline="0" noProof="0" dirty="0">
                <a:ln>
                  <a:noFill/>
                </a:ln>
                <a:solidFill>
                  <a:srgbClr val="000000"/>
                </a:solidFill>
                <a:effectLst/>
                <a:uLnTx/>
                <a:uFillTx/>
                <a:latin typeface="Open Sans"/>
                <a:ea typeface="+mn-ea"/>
                <a:cs typeface="+mn-cs"/>
              </a:rPr>
              <a:t> Charakter: sie zwingen ein System, einen der möglichen Messwerte anzunehmen.  Ein quantenphysikalischer Messprozess verändert den Zustand des Systems, an dem der Messprozess vorgenommen wird. </a:t>
            </a:r>
          </a:p>
        </p:txBody>
      </p:sp>
      <p:sp>
        <p:nvSpPr>
          <p:cNvPr id="5" name="Textfeld 4">
            <a:extLst>
              <a:ext uri="{FF2B5EF4-FFF2-40B4-BE49-F238E27FC236}">
                <a16:creationId xmlns:a16="http://schemas.microsoft.com/office/drawing/2014/main" id="{5331B98D-04BB-4F9F-AC6E-1F8B48B01C6B}"/>
              </a:ext>
            </a:extLst>
          </p:cNvPr>
          <p:cNvSpPr txBox="1"/>
          <p:nvPr/>
        </p:nvSpPr>
        <p:spPr>
          <a:xfrm>
            <a:off x="6889461" y="3580272"/>
            <a:ext cx="4920358" cy="26468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Open Sans"/>
                <a:ea typeface="+mn-ea"/>
                <a:cs typeface="+mn-cs"/>
              </a:rPr>
              <a:t>Auflösen</a:t>
            </a:r>
            <a:r>
              <a:rPr kumimoji="0" lang="en-US" sz="2400" b="1" i="0" u="none" strike="noStrike" kern="1200" cap="none" spc="0" normalizeH="0" baseline="0" noProof="0" dirty="0">
                <a:ln>
                  <a:noFill/>
                </a:ln>
                <a:solidFill>
                  <a:srgbClr val="000000"/>
                </a:solidFill>
                <a:effectLst/>
                <a:uLnTx/>
                <a:uFillTx/>
                <a:latin typeface="Open Sans"/>
                <a:ea typeface="+mn-ea"/>
                <a:cs typeface="+mn-cs"/>
              </a:rPr>
              <a:t> der Superposition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Messergebnisse sind immer </a:t>
            </a:r>
            <a:r>
              <a:rPr kumimoji="0" lang="de-DE" sz="1600" b="1" i="0" u="none" strike="noStrike" kern="1200" cap="none" spc="0" normalizeH="0" baseline="0" noProof="0" dirty="0">
                <a:ln>
                  <a:noFill/>
                </a:ln>
                <a:solidFill>
                  <a:srgbClr val="000000"/>
                </a:solidFill>
                <a:effectLst/>
                <a:uLnTx/>
                <a:uFillTx/>
                <a:latin typeface="Open Sans"/>
                <a:ea typeface="+mn-ea"/>
                <a:cs typeface="+mn-cs"/>
              </a:rPr>
              <a:t>eindeutig</a:t>
            </a:r>
            <a:r>
              <a:rPr kumimoji="0" lang="de-DE" sz="1600" b="0" i="0" u="none" strike="noStrike" kern="1200" cap="none" spc="0" normalizeH="0" baseline="0" noProof="0" dirty="0">
                <a:ln>
                  <a:noFill/>
                </a:ln>
                <a:solidFill>
                  <a:srgbClr val="000000"/>
                </a:solidFill>
                <a:effectLst/>
                <a:uLnTx/>
                <a:uFillTx/>
                <a:latin typeface="Open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Wenn ein Messprozess an einem Quantenobjekt stattfindet, wird es „gezwungen“, sich für einen der Zustände aus der Superposition zu „entscheiden“.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Das nennt man auch </a:t>
            </a:r>
            <a:r>
              <a:rPr kumimoji="0" lang="de-DE" sz="1600" b="1" i="0" u="none" strike="noStrike" kern="1200" cap="none" spc="0" normalizeH="0" baseline="0" noProof="0" dirty="0">
                <a:ln>
                  <a:noFill/>
                </a:ln>
                <a:solidFill>
                  <a:srgbClr val="000000"/>
                </a:solidFill>
                <a:effectLst/>
                <a:uLnTx/>
                <a:uFillTx/>
                <a:latin typeface="Open Sans"/>
                <a:ea typeface="+mn-ea"/>
                <a:cs typeface="+mn-cs"/>
              </a:rPr>
              <a:t>„Auflösen der Superposition“.</a:t>
            </a:r>
          </a:p>
        </p:txBody>
      </p:sp>
      <p:pic>
        <p:nvPicPr>
          <p:cNvPr id="6" name="Grafik 5">
            <a:extLst>
              <a:ext uri="{FF2B5EF4-FFF2-40B4-BE49-F238E27FC236}">
                <a16:creationId xmlns:a16="http://schemas.microsoft.com/office/drawing/2014/main" id="{89B531AF-7F93-4DCE-BD4F-BA07A752F01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1483" y="1030288"/>
            <a:ext cx="7090943" cy="5379565"/>
          </a:xfrm>
          <a:prstGeom prst="rect">
            <a:avLst/>
          </a:prstGeom>
        </p:spPr>
      </p:pic>
      <p:sp>
        <p:nvSpPr>
          <p:cNvPr id="7" name="Textfeld 6">
            <a:extLst>
              <a:ext uri="{FF2B5EF4-FFF2-40B4-BE49-F238E27FC236}">
                <a16:creationId xmlns:a16="http://schemas.microsoft.com/office/drawing/2014/main" id="{E710E2FA-7E5B-A589-1C3F-FED7F7D2C89C}"/>
              </a:ext>
            </a:extLst>
          </p:cNvPr>
          <p:cNvSpPr txBox="1"/>
          <p:nvPr/>
        </p:nvSpPr>
        <p:spPr>
          <a:xfrm>
            <a:off x="8858801" y="247850"/>
            <a:ext cx="6192980" cy="338554"/>
          </a:xfrm>
          <a:prstGeom prst="rect">
            <a:avLst/>
          </a:prstGeom>
          <a:noFill/>
        </p:spPr>
        <p:txBody>
          <a:bodyPr wrap="square">
            <a:spAutoFit/>
          </a:bodyPr>
          <a:lstStyle/>
          <a:p>
            <a:r>
              <a:rPr lang="de-DE" sz="800" b="0" i="0" u="none" strike="noStrike" baseline="0" dirty="0">
                <a:solidFill>
                  <a:srgbClr val="000000"/>
                </a:solidFill>
                <a:latin typeface="Arial" panose="020B0604020202020204" pitchFamily="34" charset="0"/>
              </a:rPr>
              <a:t>*Definition </a:t>
            </a:r>
            <a:r>
              <a:rPr lang="de-DE" sz="800" dirty="0">
                <a:solidFill>
                  <a:srgbClr val="000000"/>
                </a:solidFill>
                <a:latin typeface="Arial" panose="020B0604020202020204" pitchFamily="34" charset="0"/>
              </a:rPr>
              <a:t>vgl. </a:t>
            </a:r>
            <a:r>
              <a:rPr lang="de-DE" sz="800" dirty="0" err="1">
                <a:solidFill>
                  <a:srgbClr val="000000"/>
                </a:solidFill>
                <a:latin typeface="Arial" panose="020B0604020202020204" pitchFamily="34" charset="0"/>
              </a:rPr>
              <a:t>LEIFIphysik</a:t>
            </a:r>
            <a:r>
              <a:rPr lang="de-DE" sz="800" dirty="0">
                <a:solidFill>
                  <a:srgbClr val="000000"/>
                </a:solidFill>
                <a:latin typeface="Arial" panose="020B0604020202020204" pitchFamily="34" charset="0"/>
              </a:rPr>
              <a:t> (o. J.) und </a:t>
            </a:r>
            <a:r>
              <a:rPr lang="da-DK" sz="800" dirty="0">
                <a:solidFill>
                  <a:srgbClr val="000000"/>
                </a:solidFill>
                <a:latin typeface="Arial" panose="020B0604020202020204" pitchFamily="34" charset="0"/>
              </a:rPr>
              <a:t>Kuhn et al. (2000), </a:t>
            </a:r>
            <a:br>
              <a:rPr lang="da-DK" sz="800" dirty="0">
                <a:solidFill>
                  <a:srgbClr val="000000"/>
                </a:solidFill>
                <a:latin typeface="Arial" panose="020B0604020202020204" pitchFamily="34" charset="0"/>
              </a:rPr>
            </a:br>
            <a:r>
              <a:rPr lang="da-DK" sz="800" dirty="0">
                <a:solidFill>
                  <a:srgbClr val="000000"/>
                </a:solidFill>
                <a:latin typeface="Arial" panose="020B0604020202020204" pitchFamily="34" charset="0"/>
              </a:rPr>
              <a:t>siehe </a:t>
            </a:r>
            <a:r>
              <a:rPr lang="de-DE" sz="800" b="0" i="0" u="none" strike="noStrike" baseline="0" dirty="0">
                <a:solidFill>
                  <a:srgbClr val="000000"/>
                </a:solidFill>
                <a:latin typeface="Arial" panose="020B0604020202020204" pitchFamily="34" charset="0"/>
              </a:rPr>
              <a:t>Lehrbuch S. 26</a:t>
            </a:r>
            <a:endParaRPr lang="de-DE" dirty="0"/>
          </a:p>
        </p:txBody>
      </p:sp>
    </p:spTree>
    <p:extLst>
      <p:ext uri="{BB962C8B-B14F-4D97-AF65-F5344CB8AC3E}">
        <p14:creationId xmlns:p14="http://schemas.microsoft.com/office/powerpoint/2010/main" val="222047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de-DE" dirty="0">
                <a:effectLst>
                  <a:outerShdw blurRad="38100" dist="38100" dir="2700000" algn="tl">
                    <a:srgbClr val="000000">
                      <a:alpha val="43137"/>
                    </a:srgbClr>
                  </a:outerShdw>
                </a:effectLst>
              </a:rPr>
              <a:t>Statistischer Charakter</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dirty="0" err="1"/>
              <a:t>Einzel-Prinzip</a:t>
            </a:r>
            <a:endParaRPr lang="en-US" dirty="0"/>
          </a:p>
          <a:p>
            <a:endParaRPr lang="en-US" sz="700" dirty="0"/>
          </a:p>
          <a:p>
            <a:endParaRPr lang="en-US" dirty="0"/>
          </a:p>
        </p:txBody>
      </p:sp>
      <p:sp>
        <p:nvSpPr>
          <p:cNvPr id="4" name="Rechteck: abgerundete Ecken 3">
            <a:extLst>
              <a:ext uri="{FF2B5EF4-FFF2-40B4-BE49-F238E27FC236}">
                <a16:creationId xmlns:a16="http://schemas.microsoft.com/office/drawing/2014/main" id="{BFC845A5-3CF9-45C5-B7D5-32D464A50E8C}"/>
              </a:ext>
            </a:extLst>
          </p:cNvPr>
          <p:cNvSpPr/>
          <p:nvPr/>
        </p:nvSpPr>
        <p:spPr>
          <a:xfrm>
            <a:off x="5745734" y="2318216"/>
            <a:ext cx="566304" cy="3142593"/>
          </a:xfrm>
          <a:prstGeom prst="round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8" name="Grafik 7">
            <a:extLst>
              <a:ext uri="{FF2B5EF4-FFF2-40B4-BE49-F238E27FC236}">
                <a16:creationId xmlns:a16="http://schemas.microsoft.com/office/drawing/2014/main" id="{67A9FB81-C51E-412B-B70F-669FF9971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956" y="1556243"/>
            <a:ext cx="5726082" cy="4481044"/>
          </a:xfrm>
          <a:prstGeom prst="rect">
            <a:avLst/>
          </a:prstGeom>
        </p:spPr>
      </p:pic>
      <p:sp>
        <p:nvSpPr>
          <p:cNvPr id="5" name="Rechteck: abgerundete Ecken 4">
            <a:extLst>
              <a:ext uri="{FF2B5EF4-FFF2-40B4-BE49-F238E27FC236}">
                <a16:creationId xmlns:a16="http://schemas.microsoft.com/office/drawing/2014/main" id="{3939A918-010B-45BE-8A62-64397147F6C4}"/>
              </a:ext>
            </a:extLst>
          </p:cNvPr>
          <p:cNvSpPr/>
          <p:nvPr/>
        </p:nvSpPr>
        <p:spPr>
          <a:xfrm>
            <a:off x="5332210" y="3381902"/>
            <a:ext cx="304600" cy="3553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0" name="Rechteck 9">
            <a:extLst>
              <a:ext uri="{FF2B5EF4-FFF2-40B4-BE49-F238E27FC236}">
                <a16:creationId xmlns:a16="http://schemas.microsoft.com/office/drawing/2014/main" id="{A02E56C8-6473-4222-BDC5-48E2176A6E31}"/>
              </a:ext>
            </a:extLst>
          </p:cNvPr>
          <p:cNvSpPr/>
          <p:nvPr/>
        </p:nvSpPr>
        <p:spPr>
          <a:xfrm>
            <a:off x="4800600" y="1802423"/>
            <a:ext cx="1295400" cy="43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2" name="Rechteck 11">
            <a:extLst>
              <a:ext uri="{FF2B5EF4-FFF2-40B4-BE49-F238E27FC236}">
                <a16:creationId xmlns:a16="http://schemas.microsoft.com/office/drawing/2014/main" id="{B75B170E-690C-49F7-AAA8-94F439A50EAB}"/>
              </a:ext>
            </a:extLst>
          </p:cNvPr>
          <p:cNvSpPr/>
          <p:nvPr/>
        </p:nvSpPr>
        <p:spPr>
          <a:xfrm>
            <a:off x="4783956" y="5097416"/>
            <a:ext cx="1295400" cy="43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3" name="Rechteck 12">
            <a:extLst>
              <a:ext uri="{FF2B5EF4-FFF2-40B4-BE49-F238E27FC236}">
                <a16:creationId xmlns:a16="http://schemas.microsoft.com/office/drawing/2014/main" id="{968FB08D-E069-49A9-A047-2729F4E4702D}"/>
              </a:ext>
            </a:extLst>
          </p:cNvPr>
          <p:cNvSpPr/>
          <p:nvPr/>
        </p:nvSpPr>
        <p:spPr>
          <a:xfrm>
            <a:off x="5016638" y="3459253"/>
            <a:ext cx="1295400" cy="43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1" name="Textfeld 10">
            <a:extLst>
              <a:ext uri="{FF2B5EF4-FFF2-40B4-BE49-F238E27FC236}">
                <a16:creationId xmlns:a16="http://schemas.microsoft.com/office/drawing/2014/main" id="{E0027030-1C87-41E3-9114-981D64056CA4}"/>
              </a:ext>
            </a:extLst>
          </p:cNvPr>
          <p:cNvSpPr txBox="1"/>
          <p:nvPr/>
        </p:nvSpPr>
        <p:spPr>
          <a:xfrm>
            <a:off x="4938972" y="3415928"/>
            <a:ext cx="145073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srgbClr val="000000"/>
                </a:solidFill>
                <a:effectLst/>
                <a:uLnTx/>
                <a:uFillTx/>
                <a:latin typeface="Open Sans"/>
                <a:ea typeface="+mn-ea"/>
                <a:cs typeface="+mn-cs"/>
              </a:rPr>
              <a:t>?</a:t>
            </a:r>
          </a:p>
        </p:txBody>
      </p:sp>
    </p:spTree>
    <p:extLst>
      <p:ext uri="{BB962C8B-B14F-4D97-AF65-F5344CB8AC3E}">
        <p14:creationId xmlns:p14="http://schemas.microsoft.com/office/powerpoint/2010/main" val="32704459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de-DE" dirty="0">
                <a:effectLst>
                  <a:outerShdw blurRad="38100" dist="38100" dir="2700000" algn="tl">
                    <a:srgbClr val="000000">
                      <a:alpha val="43137"/>
                    </a:srgbClr>
                  </a:outerShdw>
                </a:effectLst>
              </a:rPr>
              <a:t>Statistischer Charakter</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dirty="0" err="1"/>
              <a:t>Einzel-Prinzip</a:t>
            </a:r>
            <a:endParaRPr lang="en-US" dirty="0"/>
          </a:p>
          <a:p>
            <a:endParaRPr lang="en-US" sz="700" dirty="0"/>
          </a:p>
          <a:p>
            <a:endParaRPr lang="en-US" dirty="0"/>
          </a:p>
        </p:txBody>
      </p:sp>
      <p:sp>
        <p:nvSpPr>
          <p:cNvPr id="53" name="Textfeld 52">
            <a:extLst>
              <a:ext uri="{FF2B5EF4-FFF2-40B4-BE49-F238E27FC236}">
                <a16:creationId xmlns:a16="http://schemas.microsoft.com/office/drawing/2014/main" id="{84D4D06F-F41B-41D9-B2FA-4DEBA52A0813}"/>
              </a:ext>
            </a:extLst>
          </p:cNvPr>
          <p:cNvSpPr txBox="1"/>
          <p:nvPr/>
        </p:nvSpPr>
        <p:spPr>
          <a:xfrm>
            <a:off x="7426126" y="2051471"/>
            <a:ext cx="4211515" cy="2492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0000"/>
                </a:solidFill>
                <a:effectLst/>
                <a:uLnTx/>
                <a:uFillTx/>
                <a:latin typeface="Open Sans"/>
                <a:ea typeface="+mn-ea"/>
                <a:cs typeface="+mn-cs"/>
              </a:rPr>
              <a:t>Einzel-Prinzip</a:t>
            </a:r>
            <a:endParaRPr kumimoji="0" lang="en-US" sz="2800" b="1"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Wir können das Messergebnis bei einem einzelnen Messprozess an einem Quantenobjekt </a:t>
            </a:r>
            <a:r>
              <a:rPr kumimoji="0" lang="de-DE" sz="1600" b="1" i="0" u="none" strike="noStrike" kern="1200" cap="none" spc="0" normalizeH="0" baseline="0" noProof="0" dirty="0">
                <a:ln>
                  <a:noFill/>
                </a:ln>
                <a:solidFill>
                  <a:srgbClr val="000000"/>
                </a:solidFill>
                <a:effectLst/>
                <a:uLnTx/>
                <a:uFillTx/>
                <a:latin typeface="Open Sans"/>
                <a:ea typeface="+mn-ea"/>
                <a:cs typeface="+mn-cs"/>
              </a:rPr>
              <a:t>nicht vorhersagen</a:t>
            </a:r>
            <a:r>
              <a:rPr kumimoji="0" lang="de-DE" sz="1600" b="0" i="0" u="none" strike="noStrike" kern="1200" cap="none" spc="0" normalizeH="0" baseline="0" noProof="0" dirty="0">
                <a:ln>
                  <a:noFill/>
                </a:ln>
                <a:solidFill>
                  <a:srgbClr val="000000"/>
                </a:solidFill>
                <a:effectLst/>
                <a:uLnTx/>
                <a:uFillTx/>
                <a:latin typeface="Open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Wir können aber </a:t>
            </a:r>
            <a:r>
              <a:rPr kumimoji="0" lang="de-DE" sz="1600" b="1" i="0" u="none" strike="noStrike" kern="1200" cap="none" spc="0" normalizeH="0" baseline="0" noProof="0" dirty="0">
                <a:ln>
                  <a:noFill/>
                </a:ln>
                <a:solidFill>
                  <a:srgbClr val="000000"/>
                </a:solidFill>
                <a:effectLst/>
                <a:uLnTx/>
                <a:uFillTx/>
                <a:latin typeface="Open Sans"/>
                <a:ea typeface="+mn-ea"/>
                <a:cs typeface="+mn-cs"/>
              </a:rPr>
              <a:t>Wahrscheinlichkeiten</a:t>
            </a:r>
            <a:r>
              <a:rPr kumimoji="0" lang="de-DE" sz="1600" b="0" i="0" u="none" strike="noStrike" kern="1200" cap="none" spc="0" normalizeH="0" baseline="0" noProof="0" dirty="0">
                <a:ln>
                  <a:noFill/>
                </a:ln>
                <a:solidFill>
                  <a:srgbClr val="000000"/>
                </a:solidFill>
                <a:effectLst/>
                <a:uLnTx/>
                <a:uFillTx/>
                <a:latin typeface="Open Sans"/>
                <a:ea typeface="+mn-ea"/>
                <a:cs typeface="+mn-cs"/>
              </a:rPr>
              <a:t> für die verschiedenen möglichen Ergebnisse angeben.</a:t>
            </a:r>
          </a:p>
        </p:txBody>
      </p:sp>
      <p:sp>
        <p:nvSpPr>
          <p:cNvPr id="4" name="Rechteck: abgerundete Ecken 3">
            <a:extLst>
              <a:ext uri="{FF2B5EF4-FFF2-40B4-BE49-F238E27FC236}">
                <a16:creationId xmlns:a16="http://schemas.microsoft.com/office/drawing/2014/main" id="{BFC845A5-3CF9-45C5-B7D5-32D464A50E8C}"/>
              </a:ext>
            </a:extLst>
          </p:cNvPr>
          <p:cNvSpPr/>
          <p:nvPr/>
        </p:nvSpPr>
        <p:spPr>
          <a:xfrm>
            <a:off x="5745734" y="2318216"/>
            <a:ext cx="566304" cy="3142593"/>
          </a:xfrm>
          <a:prstGeom prst="round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8" name="Grafik 7">
            <a:extLst>
              <a:ext uri="{FF2B5EF4-FFF2-40B4-BE49-F238E27FC236}">
                <a16:creationId xmlns:a16="http://schemas.microsoft.com/office/drawing/2014/main" id="{67A9FB81-C51E-412B-B70F-669FF9971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956" y="1556243"/>
            <a:ext cx="5726082" cy="4481044"/>
          </a:xfrm>
          <a:prstGeom prst="rect">
            <a:avLst/>
          </a:prstGeom>
        </p:spPr>
      </p:pic>
      <p:sp>
        <p:nvSpPr>
          <p:cNvPr id="5" name="Rechteck: abgerundete Ecken 4">
            <a:extLst>
              <a:ext uri="{FF2B5EF4-FFF2-40B4-BE49-F238E27FC236}">
                <a16:creationId xmlns:a16="http://schemas.microsoft.com/office/drawing/2014/main" id="{3939A918-010B-45BE-8A62-64397147F6C4}"/>
              </a:ext>
            </a:extLst>
          </p:cNvPr>
          <p:cNvSpPr/>
          <p:nvPr/>
        </p:nvSpPr>
        <p:spPr>
          <a:xfrm>
            <a:off x="5332210" y="3381902"/>
            <a:ext cx="304600" cy="35534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1640809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p:txBody>
          <a:bodyPr/>
          <a:lstStyle/>
          <a:p>
            <a:r>
              <a:rPr lang="de-DE" dirty="0">
                <a:effectLst>
                  <a:outerShdw blurRad="38100" dist="38100" dir="2700000" algn="tl">
                    <a:srgbClr val="000000">
                      <a:alpha val="43137"/>
                    </a:srgbClr>
                  </a:outerShdw>
                </a:effectLst>
              </a:rPr>
              <a:t>Einzel- vs. Ensemble-Prinzip</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r>
              <a:rPr lang="en-US" dirty="0"/>
              <a:t>Ensemble-</a:t>
            </a:r>
            <a:r>
              <a:rPr lang="en-US" dirty="0" err="1"/>
              <a:t>Prinzip</a:t>
            </a:r>
            <a:endParaRPr lang="en-US" dirty="0"/>
          </a:p>
          <a:p>
            <a:endParaRPr lang="en-US" sz="700" dirty="0"/>
          </a:p>
          <a:p>
            <a:endParaRPr lang="en-US" dirty="0"/>
          </a:p>
        </p:txBody>
      </p:sp>
      <p:sp>
        <p:nvSpPr>
          <p:cNvPr id="53" name="Textfeld 52">
            <a:extLst>
              <a:ext uri="{FF2B5EF4-FFF2-40B4-BE49-F238E27FC236}">
                <a16:creationId xmlns:a16="http://schemas.microsoft.com/office/drawing/2014/main" id="{84D4D06F-F41B-41D9-B2FA-4DEBA52A0813}"/>
              </a:ext>
            </a:extLst>
          </p:cNvPr>
          <p:cNvSpPr txBox="1"/>
          <p:nvPr/>
        </p:nvSpPr>
        <p:spPr>
          <a:xfrm>
            <a:off x="7106970" y="1590391"/>
            <a:ext cx="4511391" cy="35394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Open Sans"/>
                <a:ea typeface="+mn-ea"/>
                <a:cs typeface="+mn-cs"/>
              </a:rPr>
              <a:t>Ensemble-</a:t>
            </a:r>
            <a:r>
              <a:rPr kumimoji="0" lang="en-US" sz="2800" b="1" i="0" u="none" strike="noStrike" kern="1200" cap="none" spc="0" normalizeH="0" baseline="0" noProof="0" dirty="0" err="1">
                <a:ln>
                  <a:noFill/>
                </a:ln>
                <a:solidFill>
                  <a:srgbClr val="000000"/>
                </a:solidFill>
                <a:effectLst/>
                <a:uLnTx/>
                <a:uFillTx/>
                <a:latin typeface="Open Sans"/>
                <a:ea typeface="+mn-ea"/>
                <a:cs typeface="+mn-cs"/>
              </a:rPr>
              <a:t>Prinzip</a:t>
            </a:r>
            <a:endParaRPr kumimoji="0" lang="en-US" sz="2800" b="1"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Die häufige Wiederholung eines Messprozesses an </a:t>
            </a:r>
            <a:r>
              <a:rPr kumimoji="0" lang="de-DE" sz="1600" b="0" i="0" u="sng" strike="noStrike" kern="1200" cap="none" spc="0" normalizeH="0" baseline="0" noProof="0" dirty="0">
                <a:ln>
                  <a:noFill/>
                </a:ln>
                <a:solidFill>
                  <a:srgbClr val="000000"/>
                </a:solidFill>
                <a:effectLst/>
                <a:uLnTx/>
                <a:uFillTx/>
                <a:latin typeface="Open Sans"/>
                <a:ea typeface="+mn-ea"/>
                <a:cs typeface="+mn-cs"/>
              </a:rPr>
              <a:t>sehr vielen </a:t>
            </a:r>
            <a:r>
              <a:rPr kumimoji="0" lang="de-DE" sz="1600" b="0" i="0" u="none" strike="noStrike" kern="1200" cap="none" spc="0" normalizeH="0" baseline="0" noProof="0" dirty="0">
                <a:ln>
                  <a:noFill/>
                </a:ln>
                <a:solidFill>
                  <a:srgbClr val="000000"/>
                </a:solidFill>
                <a:effectLst/>
                <a:uLnTx/>
                <a:uFillTx/>
                <a:latin typeface="Open Sans"/>
                <a:ea typeface="+mn-ea"/>
                <a:cs typeface="+mn-cs"/>
              </a:rPr>
              <a:t>identisch präparierten Quantenobjekten </a:t>
            </a:r>
            <a:r>
              <a:rPr kumimoji="0" lang="de-DE" sz="1600" b="1" i="0" u="none" strike="noStrike" kern="1200" cap="none" spc="0" normalizeH="0" baseline="0" noProof="0" dirty="0">
                <a:ln>
                  <a:noFill/>
                </a:ln>
                <a:solidFill>
                  <a:srgbClr val="000000"/>
                </a:solidFill>
                <a:effectLst/>
                <a:uLnTx/>
                <a:uFillTx/>
                <a:latin typeface="Open Sans"/>
                <a:ea typeface="+mn-ea"/>
                <a:cs typeface="+mn-cs"/>
              </a:rPr>
              <a:t>(„Ensemble“)</a:t>
            </a:r>
            <a:r>
              <a:rPr kumimoji="0" lang="de-DE" sz="1600" b="0" i="0" u="none" strike="noStrike" kern="1200" cap="none" spc="0" normalizeH="0" baseline="0" noProof="0" dirty="0">
                <a:ln>
                  <a:noFill/>
                </a:ln>
                <a:solidFill>
                  <a:srgbClr val="000000"/>
                </a:solidFill>
                <a:effectLst/>
                <a:uLnTx/>
                <a:uFillTx/>
                <a:latin typeface="Open Sans"/>
                <a:ea typeface="+mn-ea"/>
                <a:cs typeface="+mn-cs"/>
              </a:rPr>
              <a:t>, ergibt eine (bis auf statistische Schwankungen) </a:t>
            </a:r>
            <a:r>
              <a:rPr kumimoji="0" lang="de-DE" sz="1600" b="1" i="0" u="none" strike="noStrike" kern="1200" cap="none" spc="0" normalizeH="0" baseline="0" noProof="0" dirty="0">
                <a:ln>
                  <a:noFill/>
                </a:ln>
                <a:solidFill>
                  <a:srgbClr val="000000"/>
                </a:solidFill>
                <a:effectLst/>
                <a:uLnTx/>
                <a:uFillTx/>
                <a:latin typeface="Open Sans"/>
                <a:ea typeface="+mn-ea"/>
                <a:cs typeface="+mn-cs"/>
              </a:rPr>
              <a:t>wiederholbare Verteilung </a:t>
            </a:r>
            <a:r>
              <a:rPr kumimoji="0" lang="de-DE" sz="1600" b="0" i="0" u="none" strike="noStrike" kern="1200" cap="none" spc="0" normalizeH="0" baseline="0" noProof="0" dirty="0">
                <a:ln>
                  <a:noFill/>
                </a:ln>
                <a:solidFill>
                  <a:srgbClr val="000000"/>
                </a:solidFill>
                <a:effectLst/>
                <a:uLnTx/>
                <a:uFillTx/>
                <a:latin typeface="Open Sans"/>
                <a:ea typeface="+mn-ea"/>
                <a:cs typeface="+mn-cs"/>
              </a:rPr>
              <a:t>der Messergebnisse.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srgbClr val="C00000"/>
                </a:solidFill>
                <a:effectLst/>
                <a:uLnTx/>
                <a:uFillTx/>
                <a:latin typeface="Open Sans"/>
                <a:ea typeface="+mn-ea"/>
                <a:cs typeface="+mn-cs"/>
              </a:rPr>
              <a:t>Statistische Vorhersagen sind möglich, einzelne Vorhersagen nicht!</a:t>
            </a:r>
          </a:p>
        </p:txBody>
      </p:sp>
      <p:pic>
        <p:nvPicPr>
          <p:cNvPr id="5" name="Grafik 4">
            <a:extLst>
              <a:ext uri="{FF2B5EF4-FFF2-40B4-BE49-F238E27FC236}">
                <a16:creationId xmlns:a16="http://schemas.microsoft.com/office/drawing/2014/main" id="{67913E5A-E141-4248-B47D-3203C5D56E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562" y="1590391"/>
            <a:ext cx="6733086" cy="4036686"/>
          </a:xfrm>
          <a:prstGeom prst="rect">
            <a:avLst/>
          </a:prstGeom>
        </p:spPr>
      </p:pic>
    </p:spTree>
    <p:extLst>
      <p:ext uri="{BB962C8B-B14F-4D97-AF65-F5344CB8AC3E}">
        <p14:creationId xmlns:p14="http://schemas.microsoft.com/office/powerpoint/2010/main" val="8360064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a:xfrm>
            <a:off x="874712" y="346075"/>
            <a:ext cx="10580687" cy="684213"/>
          </a:xfrm>
        </p:spPr>
        <p:txBody>
          <a:bodyPr/>
          <a:lstStyle/>
          <a:p>
            <a:r>
              <a:rPr lang="de-DE" dirty="0">
                <a:effectLst>
                  <a:outerShdw blurRad="38100" dist="38100" dir="2700000" algn="tl">
                    <a:srgbClr val="000000">
                      <a:alpha val="43137"/>
                    </a:srgbClr>
                  </a:outerShdw>
                </a:effectLst>
              </a:rPr>
              <a:t>Verschränkung</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endParaRPr lang="en-US" dirty="0"/>
          </a:p>
          <a:p>
            <a:endParaRPr lang="en-US" dirty="0"/>
          </a:p>
          <a:p>
            <a:endParaRPr lang="en-US" sz="700" dirty="0"/>
          </a:p>
          <a:p>
            <a:endParaRPr lang="en-US" dirty="0"/>
          </a:p>
        </p:txBody>
      </p:sp>
      <p:sp>
        <p:nvSpPr>
          <p:cNvPr id="13" name="Textfeld 12">
            <a:extLst>
              <a:ext uri="{FF2B5EF4-FFF2-40B4-BE49-F238E27FC236}">
                <a16:creationId xmlns:a16="http://schemas.microsoft.com/office/drawing/2014/main" id="{FC30D694-E204-4562-80B6-FA986AF1119F}"/>
              </a:ext>
            </a:extLst>
          </p:cNvPr>
          <p:cNvSpPr txBox="1"/>
          <p:nvPr/>
        </p:nvSpPr>
        <p:spPr>
          <a:xfrm>
            <a:off x="7109144" y="2021142"/>
            <a:ext cx="4211515"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Open Sans"/>
                <a:ea typeface="+mn-ea"/>
                <a:cs typeface="+mn-cs"/>
              </a:rPr>
              <a:t>EPR-Experiment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Zwei verschränkte Quantenobjekte </a:t>
            </a:r>
            <a:r>
              <a:rPr kumimoji="0" lang="de-DE" sz="1600" b="0" i="0" u="none" strike="noStrike" kern="1200" cap="none" spc="0" normalizeH="0" baseline="0" noProof="0" dirty="0">
                <a:ln>
                  <a:noFill/>
                </a:ln>
                <a:solidFill>
                  <a:srgbClr val="C00000"/>
                </a:solidFill>
                <a:effectLst/>
                <a:uLnTx/>
                <a:uFillTx/>
                <a:latin typeface="Open Sans"/>
                <a:ea typeface="+mn-ea"/>
                <a:cs typeface="+mn-cs"/>
              </a:rPr>
              <a:t>(hier: Elektronen) </a:t>
            </a:r>
            <a:r>
              <a:rPr kumimoji="0" lang="de-DE" sz="1600" b="0" i="0" u="none" strike="noStrike" kern="1200" cap="none" spc="0" normalizeH="0" baseline="0" noProof="0" dirty="0">
                <a:ln>
                  <a:noFill/>
                </a:ln>
                <a:solidFill>
                  <a:srgbClr val="000000"/>
                </a:solidFill>
                <a:effectLst/>
                <a:uLnTx/>
                <a:uFillTx/>
                <a:latin typeface="Open Sans"/>
                <a:ea typeface="+mn-ea"/>
                <a:cs typeface="+mn-cs"/>
              </a:rPr>
              <a:t>fliegen auseinander. Man misst die beiden Objekte </a:t>
            </a:r>
            <a:r>
              <a:rPr kumimoji="0" lang="de-DE" sz="1600" b="0" i="0" u="none" strike="noStrike" kern="1200" cap="none" spc="0" normalizeH="0" baseline="0" noProof="0" dirty="0">
                <a:ln>
                  <a:noFill/>
                </a:ln>
                <a:solidFill>
                  <a:srgbClr val="C00000"/>
                </a:solidFill>
                <a:effectLst/>
                <a:uLnTx/>
                <a:uFillTx/>
                <a:latin typeface="Open Sans"/>
                <a:ea typeface="+mn-ea"/>
                <a:cs typeface="+mn-cs"/>
              </a:rPr>
              <a:t>(hier: den Spin) </a:t>
            </a:r>
            <a:r>
              <a:rPr kumimoji="0" lang="de-DE" sz="1600" b="0" i="0" u="none" strike="noStrike" kern="1200" cap="none" spc="0" normalizeH="0" baseline="0" noProof="0" dirty="0">
                <a:ln>
                  <a:noFill/>
                </a:ln>
                <a:solidFill>
                  <a:srgbClr val="000000"/>
                </a:solidFill>
                <a:effectLst/>
                <a:uLnTx/>
                <a:uFillTx/>
                <a:latin typeface="Open Sans"/>
                <a:ea typeface="+mn-ea"/>
                <a:cs typeface="+mn-cs"/>
              </a:rPr>
              <a:t>und stellt fest, dass eine perfekte Korrelation zwischen den Messwerten besteht (</a:t>
            </a:r>
            <a:r>
              <a:rPr kumimoji="0" lang="de-DE" sz="1600" b="0" i="0" u="none" strike="noStrike" kern="1200" cap="none" spc="0" normalizeH="0" baseline="0" noProof="0" dirty="0">
                <a:ln>
                  <a:noFill/>
                </a:ln>
                <a:solidFill>
                  <a:srgbClr val="C00000"/>
                </a:solidFill>
                <a:effectLst/>
                <a:uLnTx/>
                <a:uFillTx/>
                <a:latin typeface="Open Sans"/>
                <a:ea typeface="+mn-ea"/>
                <a:cs typeface="+mn-cs"/>
              </a:rPr>
              <a:t>hier: Spins sind immer entgegengesetzt, aber zufällig)</a:t>
            </a:r>
            <a:r>
              <a:rPr kumimoji="0" lang="de-DE" sz="1600" b="0" i="0" u="none" strike="noStrike" kern="1200" cap="none" spc="0" normalizeH="0" baseline="0" noProof="0" dirty="0">
                <a:ln>
                  <a:noFill/>
                </a:ln>
                <a:solidFill>
                  <a:srgbClr val="000000"/>
                </a:solidFill>
                <a:effectLst/>
                <a:uLnTx/>
                <a:uFillTx/>
                <a:latin typeface="Open Sans"/>
                <a:ea typeface="+mn-ea"/>
                <a:cs typeface="+mn-cs"/>
              </a:rPr>
              <a:t>.</a:t>
            </a:r>
          </a:p>
        </p:txBody>
      </p:sp>
      <p:pic>
        <p:nvPicPr>
          <p:cNvPr id="10" name="Grafik 9">
            <a:extLst>
              <a:ext uri="{FF2B5EF4-FFF2-40B4-BE49-F238E27FC236}">
                <a16:creationId xmlns:a16="http://schemas.microsoft.com/office/drawing/2014/main" id="{420245C4-8194-4F4C-8F3B-1A54DF495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01" y="1030288"/>
            <a:ext cx="4864350" cy="5162815"/>
          </a:xfrm>
          <a:prstGeom prst="rect">
            <a:avLst/>
          </a:prstGeom>
        </p:spPr>
      </p:pic>
    </p:spTree>
    <p:extLst>
      <p:ext uri="{BB962C8B-B14F-4D97-AF65-F5344CB8AC3E}">
        <p14:creationId xmlns:p14="http://schemas.microsoft.com/office/powerpoint/2010/main" val="5218730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a:xfrm>
            <a:off x="874712" y="346075"/>
            <a:ext cx="10580687" cy="684213"/>
          </a:xfrm>
        </p:spPr>
        <p:txBody>
          <a:bodyPr/>
          <a:lstStyle/>
          <a:p>
            <a:r>
              <a:rPr lang="de-DE" dirty="0">
                <a:effectLst>
                  <a:outerShdw blurRad="38100" dist="38100" dir="2700000" algn="tl">
                    <a:srgbClr val="000000">
                      <a:alpha val="43137"/>
                    </a:srgbClr>
                  </a:outerShdw>
                </a:effectLst>
              </a:rPr>
              <a:t>Verschränkung</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endParaRPr lang="en-US" dirty="0"/>
          </a:p>
          <a:p>
            <a:endParaRPr lang="en-US" dirty="0"/>
          </a:p>
          <a:p>
            <a:endParaRPr lang="en-US" sz="700" dirty="0"/>
          </a:p>
          <a:p>
            <a:endParaRPr lang="en-US" dirty="0"/>
          </a:p>
        </p:txBody>
      </p:sp>
      <p:sp>
        <p:nvSpPr>
          <p:cNvPr id="13" name="Textfeld 12">
            <a:extLst>
              <a:ext uri="{FF2B5EF4-FFF2-40B4-BE49-F238E27FC236}">
                <a16:creationId xmlns:a16="http://schemas.microsoft.com/office/drawing/2014/main" id="{FC30D694-E204-4562-80B6-FA986AF1119F}"/>
              </a:ext>
            </a:extLst>
          </p:cNvPr>
          <p:cNvSpPr txBox="1"/>
          <p:nvPr/>
        </p:nvSpPr>
        <p:spPr>
          <a:xfrm>
            <a:off x="7109144" y="2021142"/>
            <a:ext cx="4211515" cy="2985433"/>
          </a:xfrm>
          <a:prstGeom prst="rect">
            <a:avLst/>
          </a:prstGeom>
          <a:noFill/>
        </p:spPr>
        <p:txBody>
          <a:bodyPr wrap="square" rtlCol="0">
            <a:spAutoFit/>
          </a:bodyPr>
          <a:lstStyle/>
          <a:p>
            <a:pPr algn="ctr" defTabSz="914400">
              <a:defRPr/>
            </a:pPr>
            <a:r>
              <a:rPr kumimoji="0" lang="en-US" sz="2800" b="1" i="0" u="none" strike="noStrike" kern="1200" cap="none" spc="0" normalizeH="0" baseline="0" noProof="0" dirty="0" err="1">
                <a:ln>
                  <a:noFill/>
                </a:ln>
                <a:solidFill>
                  <a:srgbClr val="000000"/>
                </a:solidFill>
                <a:effectLst/>
                <a:uLnTx/>
                <a:uFillTx/>
                <a:latin typeface="Open Sans"/>
                <a:ea typeface="+mn-ea"/>
                <a:cs typeface="+mn-cs"/>
              </a:rPr>
              <a:t>Verschränkung</a:t>
            </a:r>
            <a:r>
              <a:rPr kumimoji="0" lang="en-US" sz="2800" i="0" u="none" strike="noStrike" kern="1200" cap="none" spc="0" normalizeH="0" baseline="30000" noProof="0" dirty="0">
                <a:ln>
                  <a:noFill/>
                </a:ln>
                <a:solidFill>
                  <a:srgbClr val="000000"/>
                </a:solidFill>
                <a:effectLst/>
                <a:uLnTx/>
                <a:uFillTx/>
                <a:latin typeface="Open Sans"/>
                <a:ea typeface="+mn-ea"/>
                <a:cs typeface="+mn-cs"/>
              </a:rPr>
              <a:t>*</a:t>
            </a:r>
            <a:endParaRPr kumimoji="0" lang="en-US" sz="2800" b="1"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Zwei verschränkte Quantenobjekte bilden ein unteilbares Ganzes. Sie verhalten sich dann nicht unabhängig voneinander.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600" dirty="0">
              <a:solidFill>
                <a:srgbClr val="000000"/>
              </a:solidFill>
              <a:latin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Open Sans"/>
                <a:ea typeface="+mn-ea"/>
                <a:cs typeface="+mn-cs"/>
              </a:rPr>
              <a:t> Auch über große Entfernungen hinweg legt der Messprozess an einem Quantenobjekt auch den Zustand des anderen Quantenobjektes unverzüglich fest</a:t>
            </a:r>
          </a:p>
        </p:txBody>
      </p:sp>
      <p:sp>
        <p:nvSpPr>
          <p:cNvPr id="6" name="Rechteck 5">
            <a:extLst>
              <a:ext uri="{FF2B5EF4-FFF2-40B4-BE49-F238E27FC236}">
                <a16:creationId xmlns:a16="http://schemas.microsoft.com/office/drawing/2014/main" id="{72ED4050-1298-4789-BA25-E1601DD8C9D8}"/>
              </a:ext>
            </a:extLst>
          </p:cNvPr>
          <p:cNvSpPr/>
          <p:nvPr/>
        </p:nvSpPr>
        <p:spPr>
          <a:xfrm>
            <a:off x="2115520" y="5486080"/>
            <a:ext cx="2334614" cy="3416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Open Sans"/>
                <a:ea typeface="+mn-ea"/>
                <a:cs typeface="+mn-cs"/>
              </a:rPr>
              <a:t>“</a:t>
            </a:r>
            <a:r>
              <a:rPr kumimoji="0" lang="en-US" sz="1800" b="1" i="0" u="none" strike="noStrike" kern="1200" cap="none" spc="0" normalizeH="0" baseline="0" noProof="0" dirty="0" err="1">
                <a:ln>
                  <a:noFill/>
                </a:ln>
                <a:solidFill>
                  <a:srgbClr val="C00000"/>
                </a:solidFill>
                <a:effectLst/>
                <a:uLnTx/>
                <a:uFillTx/>
                <a:latin typeface="Open Sans"/>
                <a:ea typeface="+mn-ea"/>
                <a:cs typeface="+mn-cs"/>
              </a:rPr>
              <a:t>Münzen-Korrelation</a:t>
            </a:r>
            <a:r>
              <a:rPr kumimoji="0" lang="en-US" sz="1800" b="0" i="0" u="none" strike="noStrike" kern="1200" cap="none" spc="0" normalizeH="0" baseline="0" noProof="0" dirty="0">
                <a:ln>
                  <a:noFill/>
                </a:ln>
                <a:solidFill>
                  <a:srgbClr val="000000"/>
                </a:solidFill>
                <a:effectLst/>
                <a:uLnTx/>
                <a:uFillTx/>
                <a:latin typeface="Open Sans"/>
                <a:ea typeface="+mn-ea"/>
                <a:cs typeface="+mn-cs"/>
              </a:rPr>
              <a:t>”</a:t>
            </a:r>
          </a:p>
        </p:txBody>
      </p:sp>
      <p:cxnSp>
        <p:nvCxnSpPr>
          <p:cNvPr id="5" name="Gerade Verbindung mit Pfeil 4">
            <a:extLst>
              <a:ext uri="{FF2B5EF4-FFF2-40B4-BE49-F238E27FC236}">
                <a16:creationId xmlns:a16="http://schemas.microsoft.com/office/drawing/2014/main" id="{77FD5939-C889-404B-B693-2C06A6EE595F}"/>
              </a:ext>
            </a:extLst>
          </p:cNvPr>
          <p:cNvCxnSpPr>
            <a:stCxn id="6" idx="1"/>
          </p:cNvCxnSpPr>
          <p:nvPr/>
        </p:nvCxnSpPr>
        <p:spPr>
          <a:xfrm flipH="1" flipV="1">
            <a:off x="987302" y="4073205"/>
            <a:ext cx="1128218" cy="1583691"/>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7BF6D9B0-B496-4F8F-A0DB-ADF0A23139A4}"/>
              </a:ext>
            </a:extLst>
          </p:cNvPr>
          <p:cNvCxnSpPr>
            <a:cxnSpLocks/>
            <a:stCxn id="6" idx="3"/>
          </p:cNvCxnSpPr>
          <p:nvPr/>
        </p:nvCxnSpPr>
        <p:spPr>
          <a:xfrm flipV="1">
            <a:off x="4450134" y="4073206"/>
            <a:ext cx="1171132" cy="1583690"/>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D0BA793C-C7C3-819D-1AA2-9A40E6E6FBC3}"/>
              </a:ext>
            </a:extLst>
          </p:cNvPr>
          <p:cNvSpPr txBox="1"/>
          <p:nvPr/>
        </p:nvSpPr>
        <p:spPr>
          <a:xfrm>
            <a:off x="9655752" y="5890211"/>
            <a:ext cx="6094268" cy="338554"/>
          </a:xfrm>
          <a:prstGeom prst="rect">
            <a:avLst/>
          </a:prstGeom>
          <a:noFill/>
        </p:spPr>
        <p:txBody>
          <a:bodyPr wrap="square">
            <a:spAutoFit/>
          </a:bodyPr>
          <a:lstStyle/>
          <a:p>
            <a:r>
              <a:rPr lang="de-DE" sz="800" b="0" i="0" u="none" strike="noStrike" baseline="0" dirty="0">
                <a:solidFill>
                  <a:srgbClr val="000000"/>
                </a:solidFill>
                <a:latin typeface="Arial" panose="020B0604020202020204" pitchFamily="34" charset="0"/>
              </a:rPr>
              <a:t>* Definition angepasst nach </a:t>
            </a:r>
            <a:r>
              <a:rPr lang="de-DE" sz="800" b="0" i="0" u="none" strike="noStrike" baseline="0" dirty="0" err="1">
                <a:solidFill>
                  <a:srgbClr val="000000"/>
                </a:solidFill>
                <a:latin typeface="Arial" panose="020B0604020202020204" pitchFamily="34" charset="0"/>
              </a:rPr>
              <a:t>Quizlet</a:t>
            </a:r>
            <a:r>
              <a:rPr lang="de-DE" sz="800" b="0" i="0" u="none" strike="noStrike" baseline="0" dirty="0">
                <a:solidFill>
                  <a:srgbClr val="000000"/>
                </a:solidFill>
                <a:latin typeface="Arial" panose="020B0604020202020204" pitchFamily="34" charset="0"/>
              </a:rPr>
              <a:t> (2023), </a:t>
            </a:r>
            <a:br>
              <a:rPr lang="de-DE" sz="800" b="0" i="0" u="none" strike="noStrike" baseline="0" dirty="0">
                <a:solidFill>
                  <a:srgbClr val="000000"/>
                </a:solidFill>
                <a:latin typeface="Arial" panose="020B0604020202020204" pitchFamily="34" charset="0"/>
              </a:rPr>
            </a:br>
            <a:r>
              <a:rPr lang="de-DE" sz="800" b="0" i="0" u="none" strike="noStrike" baseline="0" dirty="0">
                <a:solidFill>
                  <a:srgbClr val="000000"/>
                </a:solidFill>
                <a:latin typeface="Arial" panose="020B0604020202020204" pitchFamily="34" charset="0"/>
              </a:rPr>
              <a:t>siehe Lehrbuch S. 31</a:t>
            </a:r>
            <a:endParaRPr lang="de-DE" dirty="0"/>
          </a:p>
        </p:txBody>
      </p:sp>
      <p:pic>
        <p:nvPicPr>
          <p:cNvPr id="10" name="Grafik 9">
            <a:extLst>
              <a:ext uri="{FF2B5EF4-FFF2-40B4-BE49-F238E27FC236}">
                <a16:creationId xmlns:a16="http://schemas.microsoft.com/office/drawing/2014/main" id="{0EA18956-ED63-E84F-4371-1DE4DD5397DB}"/>
              </a:ext>
            </a:extLst>
          </p:cNvPr>
          <p:cNvPicPr>
            <a:picLocks noChangeAspect="1"/>
          </p:cNvPicPr>
          <p:nvPr/>
        </p:nvPicPr>
        <p:blipFill>
          <a:blip r:embed="rId2"/>
          <a:stretch>
            <a:fillRect/>
          </a:stretch>
        </p:blipFill>
        <p:spPr>
          <a:xfrm>
            <a:off x="216815" y="2449232"/>
            <a:ext cx="6399763" cy="1453157"/>
          </a:xfrm>
          <a:prstGeom prst="rect">
            <a:avLst/>
          </a:prstGeom>
        </p:spPr>
      </p:pic>
    </p:spTree>
    <p:extLst>
      <p:ext uri="{BB962C8B-B14F-4D97-AF65-F5344CB8AC3E}">
        <p14:creationId xmlns:p14="http://schemas.microsoft.com/office/powerpoint/2010/main" val="26942570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a:xfrm>
            <a:off x="874712" y="346075"/>
            <a:ext cx="10580687" cy="684213"/>
          </a:xfrm>
        </p:spPr>
        <p:txBody>
          <a:bodyPr/>
          <a:lstStyle/>
          <a:p>
            <a:r>
              <a:rPr lang="de-DE" dirty="0">
                <a:effectLst>
                  <a:outerShdw blurRad="38100" dist="38100" dir="2700000" algn="tl">
                    <a:srgbClr val="000000">
                      <a:alpha val="43137"/>
                    </a:srgbClr>
                  </a:outerShdw>
                </a:effectLst>
              </a:rPr>
              <a:t>Verschränkung</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1" y="1030288"/>
            <a:ext cx="10580688" cy="4344987"/>
          </a:xfrm>
        </p:spPr>
        <p:txBody>
          <a:bodyPr/>
          <a:lstStyle/>
          <a:p>
            <a:endParaRPr lang="en-US" dirty="0"/>
          </a:p>
          <a:p>
            <a:endParaRPr lang="en-US" dirty="0"/>
          </a:p>
          <a:p>
            <a:endParaRPr lang="en-US" sz="700" dirty="0"/>
          </a:p>
          <a:p>
            <a:endParaRPr lang="en-US" dirty="0"/>
          </a:p>
        </p:txBody>
      </p:sp>
      <p:sp>
        <p:nvSpPr>
          <p:cNvPr id="13" name="Textfeld 12">
            <a:extLst>
              <a:ext uri="{FF2B5EF4-FFF2-40B4-BE49-F238E27FC236}">
                <a16:creationId xmlns:a16="http://schemas.microsoft.com/office/drawing/2014/main" id="{FC30D694-E204-4562-80B6-FA986AF1119F}"/>
              </a:ext>
            </a:extLst>
          </p:cNvPr>
          <p:cNvSpPr txBox="1"/>
          <p:nvPr/>
        </p:nvSpPr>
        <p:spPr>
          <a:xfrm>
            <a:off x="7109144" y="2021142"/>
            <a:ext cx="4888520"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C00000"/>
                </a:solidFill>
                <a:effectLst/>
                <a:uLnTx/>
                <a:uFillTx/>
                <a:latin typeface="Open Sans"/>
                <a:ea typeface="+mn-ea"/>
                <a:cs typeface="+mn-cs"/>
              </a:rPr>
              <a:t>Kann man durch Verschränkung mit Überlichtgeschwindigkeit Nachrichten versenden?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1" i="0" u="none" strike="noStrike" kern="1200" cap="none" spc="0" normalizeH="0" baseline="0" noProof="0" dirty="0">
              <a:ln>
                <a:noFill/>
              </a:ln>
              <a:solidFill>
                <a:srgbClr val="C00000"/>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Open Sans"/>
                <a:ea typeface="+mn-ea"/>
                <a:cs typeface="+mn-cs"/>
              </a:rPr>
              <a:t>Nein</a:t>
            </a:r>
            <a:r>
              <a:rPr kumimoji="0" lang="de-DE" sz="2000" b="0" i="0" u="none" strike="noStrike" kern="1200" cap="none" spc="0" normalizeH="0" baseline="0" noProof="0" dirty="0">
                <a:ln>
                  <a:noFill/>
                </a:ln>
                <a:solidFill>
                  <a:srgbClr val="000000"/>
                </a:solidFill>
                <a:effectLst/>
                <a:uLnTx/>
                <a:uFillTx/>
                <a:latin typeface="Open Sans"/>
                <a:ea typeface="+mn-ea"/>
                <a:cs typeface="+mn-cs"/>
              </a:rPr>
              <a:t>, denn die einzelnen Messergebnisse sind ja zufällig.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Außerdem widerspricht das der Relativitätstheorie.</a:t>
            </a:r>
          </a:p>
        </p:txBody>
      </p:sp>
      <p:sp>
        <p:nvSpPr>
          <p:cNvPr id="4" name="Rechteck 3">
            <a:extLst>
              <a:ext uri="{FF2B5EF4-FFF2-40B4-BE49-F238E27FC236}">
                <a16:creationId xmlns:a16="http://schemas.microsoft.com/office/drawing/2014/main" id="{37ECD75A-1EBF-E9A5-AE72-5D2695B85A25}"/>
              </a:ext>
            </a:extLst>
          </p:cNvPr>
          <p:cNvSpPr/>
          <p:nvPr/>
        </p:nvSpPr>
        <p:spPr>
          <a:xfrm>
            <a:off x="2115520" y="5486080"/>
            <a:ext cx="2334614" cy="3416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Open Sans"/>
                <a:ea typeface="+mn-ea"/>
                <a:cs typeface="+mn-cs"/>
              </a:rPr>
              <a:t>“</a:t>
            </a:r>
            <a:r>
              <a:rPr kumimoji="0" lang="en-US" sz="1800" b="1" i="0" u="none" strike="noStrike" kern="1200" cap="none" spc="0" normalizeH="0" baseline="0" noProof="0" dirty="0" err="1">
                <a:ln>
                  <a:noFill/>
                </a:ln>
                <a:solidFill>
                  <a:srgbClr val="C00000"/>
                </a:solidFill>
                <a:effectLst/>
                <a:uLnTx/>
                <a:uFillTx/>
                <a:latin typeface="Open Sans"/>
                <a:ea typeface="+mn-ea"/>
                <a:cs typeface="+mn-cs"/>
              </a:rPr>
              <a:t>Münzen-Korrelation</a:t>
            </a:r>
            <a:r>
              <a:rPr kumimoji="0" lang="en-US" sz="1800" b="0" i="0" u="none" strike="noStrike" kern="1200" cap="none" spc="0" normalizeH="0" baseline="0" noProof="0" dirty="0">
                <a:ln>
                  <a:noFill/>
                </a:ln>
                <a:solidFill>
                  <a:srgbClr val="000000"/>
                </a:solidFill>
                <a:effectLst/>
                <a:uLnTx/>
                <a:uFillTx/>
                <a:latin typeface="Open Sans"/>
                <a:ea typeface="+mn-ea"/>
                <a:cs typeface="+mn-cs"/>
              </a:rPr>
              <a:t>”</a:t>
            </a:r>
          </a:p>
        </p:txBody>
      </p:sp>
      <p:cxnSp>
        <p:nvCxnSpPr>
          <p:cNvPr id="7" name="Gerade Verbindung mit Pfeil 6">
            <a:extLst>
              <a:ext uri="{FF2B5EF4-FFF2-40B4-BE49-F238E27FC236}">
                <a16:creationId xmlns:a16="http://schemas.microsoft.com/office/drawing/2014/main" id="{2CFFC825-A231-10EC-97FC-5E55527A647E}"/>
              </a:ext>
            </a:extLst>
          </p:cNvPr>
          <p:cNvCxnSpPr>
            <a:stCxn id="4" idx="1"/>
          </p:cNvCxnSpPr>
          <p:nvPr/>
        </p:nvCxnSpPr>
        <p:spPr>
          <a:xfrm flipH="1" flipV="1">
            <a:off x="987302" y="4073205"/>
            <a:ext cx="1128218" cy="1583691"/>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E4C8D236-024C-C164-63C1-0F6CFBA31277}"/>
              </a:ext>
            </a:extLst>
          </p:cNvPr>
          <p:cNvCxnSpPr>
            <a:cxnSpLocks/>
            <a:stCxn id="4" idx="3"/>
          </p:cNvCxnSpPr>
          <p:nvPr/>
        </p:nvCxnSpPr>
        <p:spPr>
          <a:xfrm flipV="1">
            <a:off x="4450134" y="4073206"/>
            <a:ext cx="1171132" cy="1583690"/>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63751CB7-289E-9931-D942-240AAF5B5C8B}"/>
              </a:ext>
            </a:extLst>
          </p:cNvPr>
          <p:cNvPicPr>
            <a:picLocks noChangeAspect="1"/>
          </p:cNvPicPr>
          <p:nvPr/>
        </p:nvPicPr>
        <p:blipFill>
          <a:blip r:embed="rId2"/>
          <a:stretch>
            <a:fillRect/>
          </a:stretch>
        </p:blipFill>
        <p:spPr>
          <a:xfrm>
            <a:off x="216815" y="2449232"/>
            <a:ext cx="6399763" cy="1453157"/>
          </a:xfrm>
          <a:prstGeom prst="rect">
            <a:avLst/>
          </a:prstGeom>
        </p:spPr>
      </p:pic>
    </p:spTree>
    <p:extLst>
      <p:ext uri="{BB962C8B-B14F-4D97-AF65-F5344CB8AC3E}">
        <p14:creationId xmlns:p14="http://schemas.microsoft.com/office/powerpoint/2010/main" val="270647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1E9E8-6F8D-4015-82FD-49005E37E6F8}"/>
              </a:ext>
            </a:extLst>
          </p:cNvPr>
          <p:cNvSpPr>
            <a:spLocks noGrp="1"/>
          </p:cNvSpPr>
          <p:nvPr>
            <p:ph type="title"/>
          </p:nvPr>
        </p:nvSpPr>
        <p:spPr/>
        <p:txBody>
          <a:bodyPr/>
          <a:lstStyle/>
          <a:p>
            <a:r>
              <a:rPr lang="de-DE" dirty="0"/>
              <a:t>Bezeichnung </a:t>
            </a:r>
            <a:br>
              <a:rPr lang="de-DE" dirty="0"/>
            </a:br>
            <a:r>
              <a:rPr lang="de-DE" b="0" dirty="0"/>
              <a:t>Superposition und Messprozess: Basiszustände</a:t>
            </a:r>
          </a:p>
        </p:txBody>
      </p:sp>
      <p:sp>
        <p:nvSpPr>
          <p:cNvPr id="3" name="Inhaltsplatzhalter 2">
            <a:extLst>
              <a:ext uri="{FF2B5EF4-FFF2-40B4-BE49-F238E27FC236}">
                <a16:creationId xmlns:a16="http://schemas.microsoft.com/office/drawing/2014/main" id="{810988AF-F7C0-4CF0-A94B-ABE146DCCB26}"/>
              </a:ext>
            </a:extLst>
          </p:cNvPr>
          <p:cNvSpPr>
            <a:spLocks noGrp="1"/>
          </p:cNvSpPr>
          <p:nvPr>
            <p:ph sz="quarter" idx="10"/>
          </p:nvPr>
        </p:nvSpPr>
        <p:spPr>
          <a:xfrm>
            <a:off x="874711" y="1384879"/>
            <a:ext cx="10580688" cy="4444422"/>
          </a:xfrm>
        </p:spPr>
        <p:txBody>
          <a:bodyPr/>
          <a:lstStyle/>
          <a:p>
            <a:r>
              <a:rPr lang="de-DE" dirty="0"/>
              <a:t>Superpositionszustand und Basiszustand 	</a:t>
            </a:r>
          </a:p>
          <a:p>
            <a:r>
              <a:rPr lang="de-DE" b="0" dirty="0"/>
              <a:t>Ein Superpositionszustand ist die quantenphysikalische Superposition von (zwei oder mehr) Basiszuständen.</a:t>
            </a:r>
          </a:p>
          <a:p>
            <a:r>
              <a:rPr lang="de-DE" b="0" i="1" dirty="0"/>
              <a:t>Superpositionszustand = Basiszustand 1 + Basiszustand 2 + …</a:t>
            </a:r>
          </a:p>
          <a:p>
            <a:r>
              <a:rPr lang="de-DE" b="0" dirty="0">
                <a:solidFill>
                  <a:schemeClr val="bg1">
                    <a:lumMod val="50000"/>
                  </a:schemeClr>
                </a:solidFill>
              </a:rPr>
              <a:t>(Ein Basiszustand ist also einer der möglichen Zustände nach einem Messprozess.)</a:t>
            </a:r>
          </a:p>
          <a:p>
            <a:r>
              <a:rPr lang="de-DE" b="0" u="sng" dirty="0"/>
              <a:t>Beispiel Elektronenspin</a:t>
            </a:r>
          </a:p>
          <a:p>
            <a:endParaRPr lang="de-DE" dirty="0"/>
          </a:p>
        </p:txBody>
      </p:sp>
      <p:pic>
        <p:nvPicPr>
          <p:cNvPr id="15" name="Grafik 14">
            <a:extLst>
              <a:ext uri="{FF2B5EF4-FFF2-40B4-BE49-F238E27FC236}">
                <a16:creationId xmlns:a16="http://schemas.microsoft.com/office/drawing/2014/main" id="{2E1D64B2-30F2-4C14-BC26-AB09D43234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864618" y="3304886"/>
            <a:ext cx="5267007" cy="2168236"/>
          </a:xfrm>
          <a:prstGeom prst="roundRect">
            <a:avLst>
              <a:gd name="adj" fmla="val 8594"/>
            </a:avLst>
          </a:prstGeom>
          <a:solidFill>
            <a:srgbClr val="FFFFFF">
              <a:shade val="85000"/>
            </a:srgbClr>
          </a:solidFill>
          <a:ln>
            <a:noFill/>
          </a:ln>
          <a:effectLst/>
          <a:extLst>
            <a:ext uri="{53640926-AAD7-44D8-BBD7-CCE9431645EC}">
              <a14:shadowObscured xmlns:a14="http://schemas.microsoft.com/office/drawing/2010/main"/>
            </a:ext>
          </a:extLst>
        </p:spPr>
      </p:pic>
      <p:cxnSp>
        <p:nvCxnSpPr>
          <p:cNvPr id="16" name="Gerade Verbindung mit Pfeil 15">
            <a:extLst>
              <a:ext uri="{FF2B5EF4-FFF2-40B4-BE49-F238E27FC236}">
                <a16:creationId xmlns:a16="http://schemas.microsoft.com/office/drawing/2014/main" id="{BF425B6D-32E4-4A9C-A891-F141D5F99A9E}"/>
              </a:ext>
            </a:extLst>
          </p:cNvPr>
          <p:cNvCxnSpPr>
            <a:cxnSpLocks/>
          </p:cNvCxnSpPr>
          <p:nvPr/>
        </p:nvCxnSpPr>
        <p:spPr>
          <a:xfrm flipV="1">
            <a:off x="1476980" y="5288873"/>
            <a:ext cx="0" cy="41737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74">
            <a:extLst>
              <a:ext uri="{FF2B5EF4-FFF2-40B4-BE49-F238E27FC236}">
                <a16:creationId xmlns:a16="http://schemas.microsoft.com/office/drawing/2014/main" id="{D05E199D-430F-4971-92B9-92C072AF3AFD}"/>
              </a:ext>
            </a:extLst>
          </p:cNvPr>
          <p:cNvSpPr txBox="1"/>
          <p:nvPr/>
        </p:nvSpPr>
        <p:spPr>
          <a:xfrm>
            <a:off x="594216" y="5706249"/>
            <a:ext cx="1801782" cy="690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de-DE"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Basiszustand</a:t>
            </a:r>
            <a:br>
              <a:rPr lang="de-DE"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r>
              <a:rPr lang="de-DE" sz="1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(Spin </a:t>
            </a:r>
            <a:r>
              <a:rPr lang="de-DE" sz="12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up</a:t>
            </a:r>
            <a:r>
              <a:rPr lang="de-DE" sz="1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feld 76">
            <a:extLst>
              <a:ext uri="{FF2B5EF4-FFF2-40B4-BE49-F238E27FC236}">
                <a16:creationId xmlns:a16="http://schemas.microsoft.com/office/drawing/2014/main" id="{56D7660D-0FF6-4792-A37F-CF83AAFB9A29}"/>
              </a:ext>
            </a:extLst>
          </p:cNvPr>
          <p:cNvSpPr txBox="1"/>
          <p:nvPr/>
        </p:nvSpPr>
        <p:spPr>
          <a:xfrm>
            <a:off x="2500458" y="5720273"/>
            <a:ext cx="1677937" cy="690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de-DE"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Basiszustand</a:t>
            </a:r>
            <a:br>
              <a:rPr lang="de-DE"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r>
              <a:rPr lang="de-DE" sz="1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(Spin down)</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feld 89">
            <a:extLst>
              <a:ext uri="{FF2B5EF4-FFF2-40B4-BE49-F238E27FC236}">
                <a16:creationId xmlns:a16="http://schemas.microsoft.com/office/drawing/2014/main" id="{E0021B5C-945C-42AE-A06F-80F3A7557474}"/>
              </a:ext>
            </a:extLst>
          </p:cNvPr>
          <p:cNvSpPr txBox="1"/>
          <p:nvPr/>
        </p:nvSpPr>
        <p:spPr>
          <a:xfrm>
            <a:off x="4879250" y="5700134"/>
            <a:ext cx="2571609" cy="69088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de-DE"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Superpositionszustand</a:t>
            </a:r>
            <a:br>
              <a:rPr lang="de-DE"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r>
              <a:rPr lang="de-DE" sz="1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(aus Spin </a:t>
            </a:r>
            <a:r>
              <a:rPr lang="de-DE" sz="1200" dirty="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up</a:t>
            </a:r>
            <a:r>
              <a:rPr lang="de-DE" sz="1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und Spin down)</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3" name="Gerade Verbindung mit Pfeil 22">
            <a:extLst>
              <a:ext uri="{FF2B5EF4-FFF2-40B4-BE49-F238E27FC236}">
                <a16:creationId xmlns:a16="http://schemas.microsoft.com/office/drawing/2014/main" id="{2D5EB65D-8909-4E65-A14B-4B1722FE1D5A}"/>
              </a:ext>
            </a:extLst>
          </p:cNvPr>
          <p:cNvCxnSpPr>
            <a:cxnSpLocks/>
          </p:cNvCxnSpPr>
          <p:nvPr/>
        </p:nvCxnSpPr>
        <p:spPr>
          <a:xfrm flipV="1">
            <a:off x="3339427" y="5282758"/>
            <a:ext cx="0" cy="41737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597FE287-A420-4C05-8414-F65F57526F8E}"/>
              </a:ext>
            </a:extLst>
          </p:cNvPr>
          <p:cNvCxnSpPr>
            <a:cxnSpLocks/>
            <a:stCxn id="21" idx="0"/>
          </p:cNvCxnSpPr>
          <p:nvPr/>
        </p:nvCxnSpPr>
        <p:spPr>
          <a:xfrm flipH="1" flipV="1">
            <a:off x="5598493" y="5278684"/>
            <a:ext cx="566562" cy="42145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hteck: abgerundete Ecken 11">
            <a:extLst>
              <a:ext uri="{FF2B5EF4-FFF2-40B4-BE49-F238E27FC236}">
                <a16:creationId xmlns:a16="http://schemas.microsoft.com/office/drawing/2014/main" id="{CDC45127-01F0-45D0-8183-5C5DFEE39132}"/>
              </a:ext>
            </a:extLst>
          </p:cNvPr>
          <p:cNvSpPr/>
          <p:nvPr/>
        </p:nvSpPr>
        <p:spPr>
          <a:xfrm>
            <a:off x="7892716" y="3304886"/>
            <a:ext cx="4042610" cy="2720529"/>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Das Einzel-Prinzip gilt nur für Quantenobjekte, die sich in einer </a:t>
            </a:r>
            <a:r>
              <a:rPr lang="de-DE" b="1" dirty="0">
                <a:solidFill>
                  <a:schemeClr val="tx1"/>
                </a:solidFill>
              </a:rPr>
              <a:t>Superposition</a:t>
            </a:r>
            <a:r>
              <a:rPr lang="de-DE" dirty="0">
                <a:solidFill>
                  <a:schemeClr val="tx1"/>
                </a:solidFill>
              </a:rPr>
              <a:t> befinden. </a:t>
            </a:r>
          </a:p>
          <a:p>
            <a:pPr algn="ctr"/>
            <a:endParaRPr lang="de-DE" dirty="0">
              <a:solidFill>
                <a:schemeClr val="tx1"/>
              </a:solidFill>
            </a:endParaRPr>
          </a:p>
          <a:p>
            <a:pPr algn="ctr"/>
            <a:r>
              <a:rPr lang="de-DE" dirty="0">
                <a:solidFill>
                  <a:schemeClr val="tx1"/>
                </a:solidFill>
              </a:rPr>
              <a:t>Befindet sich ein Quantenobjekt in einem Basiszustand (z. B. nach einem Messprozess), ist auch das Messergebnis </a:t>
            </a:r>
            <a:r>
              <a:rPr lang="de-DE" b="1" dirty="0">
                <a:solidFill>
                  <a:schemeClr val="tx1"/>
                </a:solidFill>
              </a:rPr>
              <a:t>nicht mehr zufällig.</a:t>
            </a:r>
            <a:r>
              <a:rPr lang="de-DE" dirty="0">
                <a:solidFill>
                  <a:schemeClr val="tx1"/>
                </a:solidFill>
              </a:rPr>
              <a:t> Es ist dann durch den Basiszustand vorbestimmt.</a:t>
            </a:r>
          </a:p>
        </p:txBody>
      </p:sp>
    </p:spTree>
    <p:extLst>
      <p:ext uri="{BB962C8B-B14F-4D97-AF65-F5344CB8AC3E}">
        <p14:creationId xmlns:p14="http://schemas.microsoft.com/office/powerpoint/2010/main" val="15817022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31E9E8-6F8D-4015-82FD-49005E37E6F8}"/>
              </a:ext>
            </a:extLst>
          </p:cNvPr>
          <p:cNvSpPr>
            <a:spLocks noGrp="1"/>
          </p:cNvSpPr>
          <p:nvPr>
            <p:ph type="title"/>
          </p:nvPr>
        </p:nvSpPr>
        <p:spPr/>
        <p:txBody>
          <a:bodyPr/>
          <a:lstStyle/>
          <a:p>
            <a:r>
              <a:rPr lang="de-DE" dirty="0"/>
              <a:t>Bezeichnung</a:t>
            </a:r>
            <a:br>
              <a:rPr lang="de-DE" dirty="0">
                <a:solidFill>
                  <a:srgbClr val="FF0000"/>
                </a:solidFill>
              </a:rPr>
            </a:br>
            <a:r>
              <a:rPr lang="de-DE" b="0" dirty="0"/>
              <a:t>Präparation</a:t>
            </a:r>
          </a:p>
        </p:txBody>
      </p:sp>
      <p:sp>
        <p:nvSpPr>
          <p:cNvPr id="3" name="Inhaltsplatzhalter 2">
            <a:extLst>
              <a:ext uri="{FF2B5EF4-FFF2-40B4-BE49-F238E27FC236}">
                <a16:creationId xmlns:a16="http://schemas.microsoft.com/office/drawing/2014/main" id="{810988AF-F7C0-4CF0-A94B-ABE146DCCB26}"/>
              </a:ext>
            </a:extLst>
          </p:cNvPr>
          <p:cNvSpPr>
            <a:spLocks noGrp="1"/>
          </p:cNvSpPr>
          <p:nvPr>
            <p:ph sz="quarter" idx="10"/>
          </p:nvPr>
        </p:nvSpPr>
        <p:spPr>
          <a:xfrm>
            <a:off x="874711" y="1384879"/>
            <a:ext cx="10580688" cy="4444422"/>
          </a:xfrm>
        </p:spPr>
        <p:txBody>
          <a:bodyPr/>
          <a:lstStyle/>
          <a:p>
            <a:r>
              <a:rPr lang="de-DE" dirty="0"/>
              <a:t>Unter dem Begriff “Präparation” versteht man das gezielte Herstellen physikalischer Objekte mit bestimmten Anfangsbedingungen.</a:t>
            </a:r>
          </a:p>
          <a:p>
            <a:endParaRPr lang="de-DE" dirty="0"/>
          </a:p>
          <a:p>
            <a:r>
              <a:rPr lang="de-DE" b="0" u="sng" dirty="0"/>
              <a:t>Beispiel: Experiment mit Licht</a:t>
            </a:r>
          </a:p>
          <a:p>
            <a:r>
              <a:rPr lang="de-DE" dirty="0"/>
              <a:t>In einem abgedunkelten Raum leiten wir ein dünnes Lichtbündel weißen Lichts auf ein Prisma. Auf dem Schirm sieht man ein farbiges Regenbogenspektrum. Wir können Licht einer bestimmten Farbe herstellen, indem wir hinter das Prisma eine weitere Spaltblende stellen, die nur das Licht aus einem eng begrenzten Farbbereich (z. B. grün) durchlässt.</a:t>
            </a:r>
          </a:p>
          <a:p>
            <a:endParaRPr lang="de-DE" dirty="0"/>
          </a:p>
          <a:p>
            <a:endParaRPr lang="de-DE" dirty="0"/>
          </a:p>
          <a:p>
            <a:endParaRPr lang="de-DE" dirty="0"/>
          </a:p>
          <a:p>
            <a:endParaRPr lang="de-DE" dirty="0"/>
          </a:p>
          <a:p>
            <a:endParaRPr lang="de-DE" dirty="0"/>
          </a:p>
          <a:p>
            <a:r>
              <a:rPr lang="de-DE" dirty="0"/>
              <a:t>Damit hat man das Licht so präpariert, dass es die Eigenschaft „grün“ besitzt.</a:t>
            </a:r>
          </a:p>
          <a:p>
            <a:r>
              <a:rPr lang="de-DE" dirty="0"/>
              <a:t> </a:t>
            </a:r>
          </a:p>
          <a:p>
            <a:endParaRPr lang="de-DE" dirty="0"/>
          </a:p>
        </p:txBody>
      </p:sp>
      <p:sp>
        <p:nvSpPr>
          <p:cNvPr id="4" name="Rechteck 3">
            <a:extLst>
              <a:ext uri="{FF2B5EF4-FFF2-40B4-BE49-F238E27FC236}">
                <a16:creationId xmlns:a16="http://schemas.microsoft.com/office/drawing/2014/main" id="{8C06EAEB-3EE4-90F8-BCBA-4F948D7BBAFF}"/>
              </a:ext>
            </a:extLst>
          </p:cNvPr>
          <p:cNvSpPr/>
          <p:nvPr/>
        </p:nvSpPr>
        <p:spPr>
          <a:xfrm>
            <a:off x="989012" y="4162425"/>
            <a:ext cx="3725863" cy="1666876"/>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dirty="0">
                <a:solidFill>
                  <a:schemeClr val="tx1"/>
                </a:solidFill>
                <a:latin typeface="VRQIYC+ArialMT"/>
              </a:rPr>
              <a:t>Skizze: Test auf Präparation einer Eigenschaft</a:t>
            </a:r>
            <a:br>
              <a:rPr lang="de-DE" sz="1800" dirty="0">
                <a:solidFill>
                  <a:schemeClr val="tx1"/>
                </a:solidFill>
                <a:latin typeface="VRQIYC+ArialMT"/>
              </a:rPr>
            </a:br>
            <a:r>
              <a:rPr lang="de-DE" sz="1800" dirty="0">
                <a:solidFill>
                  <a:schemeClr val="tx1"/>
                </a:solidFill>
                <a:latin typeface="VRQIYC+ArialMT"/>
              </a:rPr>
              <a:t>(</a:t>
            </a:r>
            <a:r>
              <a:rPr lang="de-DE" sz="1800" dirty="0">
                <a:solidFill>
                  <a:schemeClr val="tx1"/>
                </a:solidFill>
                <a:latin typeface="VRQIYC+ArialMT"/>
                <a:hlinkClick r:id="rId2"/>
              </a:rPr>
              <a:t>https://www.milq.info/data/_uploaded/Lehrgang/milq_gesamt_skript.pdf</a:t>
            </a:r>
            <a:r>
              <a:rPr lang="de-DE" sz="1800" dirty="0">
                <a:solidFill>
                  <a:schemeClr val="tx1"/>
                </a:solidFill>
                <a:latin typeface="VRQIYC+ArialMT"/>
              </a:rPr>
              <a:t>, S. 16)</a:t>
            </a:r>
            <a:endParaRPr lang="de-DE" dirty="0">
              <a:solidFill>
                <a:schemeClr val="tx1"/>
              </a:solidFill>
            </a:endParaRPr>
          </a:p>
        </p:txBody>
      </p:sp>
    </p:spTree>
    <p:extLst>
      <p:ext uri="{BB962C8B-B14F-4D97-AF65-F5344CB8AC3E}">
        <p14:creationId xmlns:p14="http://schemas.microsoft.com/office/powerpoint/2010/main" val="1801227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p:txBody>
          <a:bodyPr/>
          <a:lstStyle/>
          <a:p>
            <a:r>
              <a:rPr lang="de-DE" dirty="0"/>
              <a:t>Aufgabe</a:t>
            </a:r>
            <a:br>
              <a:rPr lang="de-DE" dirty="0"/>
            </a:br>
            <a:r>
              <a:rPr lang="de-DE" b="0" dirty="0"/>
              <a:t>Wende dein Wissen zu den Wesenszügen an </a:t>
            </a:r>
            <a:r>
              <a:rPr lang="de-DE" b="0" dirty="0">
                <a:sym typeface="Wingdings" panose="05000000000000000000" pitchFamily="2" charset="2"/>
              </a:rPr>
              <a:t></a:t>
            </a:r>
            <a:br>
              <a:rPr lang="de-DE" dirty="0"/>
            </a:br>
            <a:endParaRPr lang="de-DE" dirty="0"/>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874711" y="1960563"/>
            <a:ext cx="10580688" cy="4344987"/>
          </a:xfrm>
        </p:spPr>
        <p:txBody>
          <a:bodyPr/>
          <a:lstStyle/>
          <a:p>
            <a:pPr marL="285750" indent="-285750">
              <a:buFont typeface="Arial" panose="020B0604020202020204" pitchFamily="34" charset="0"/>
              <a:buChar char="•"/>
            </a:pPr>
            <a:r>
              <a:rPr lang="de-DE" sz="2000" b="0" dirty="0"/>
              <a:t>Wesenszug Superposition: </a:t>
            </a:r>
            <a:r>
              <a:rPr lang="de-DE" sz="2000" dirty="0"/>
              <a:t>AH. S. 15 Nr. 3, S. 16 Nr. 4 </a:t>
            </a:r>
          </a:p>
          <a:p>
            <a:pPr marL="285750" indent="-285750">
              <a:buFont typeface="Arial" panose="020B0604020202020204" pitchFamily="34" charset="0"/>
              <a:buChar char="•"/>
            </a:pPr>
            <a:r>
              <a:rPr lang="de-DE" sz="2000" b="0" dirty="0"/>
              <a:t>Wesenszug Statistischer Charakter: </a:t>
            </a:r>
            <a:r>
              <a:rPr lang="de-DE" sz="2000" dirty="0"/>
              <a:t>AH. S. 17 Nr. 6</a:t>
            </a:r>
          </a:p>
          <a:p>
            <a:pPr marL="342900" indent="-342900">
              <a:buFont typeface="Arial" panose="020B0604020202020204" pitchFamily="34" charset="0"/>
              <a:buChar char="•"/>
            </a:pPr>
            <a:r>
              <a:rPr lang="de-DE" sz="2000" b="0" dirty="0"/>
              <a:t>Wesenszug Verschränkung:  </a:t>
            </a:r>
            <a:r>
              <a:rPr lang="de-DE" b="0" dirty="0"/>
              <a:t>https://www.lernort-mint.de/aufgaben/physik-test-verschraenkung-von-quantenobjekten/  </a:t>
            </a:r>
          </a:p>
          <a:p>
            <a:r>
              <a:rPr lang="de-DE" b="0" dirty="0"/>
              <a:t>	</a:t>
            </a:r>
          </a:p>
          <a:p>
            <a:pPr marL="285750" indent="-285750">
              <a:buFont typeface="Arial" panose="020B0604020202020204" pitchFamily="34" charset="0"/>
              <a:buChar char="•"/>
            </a:pPr>
            <a:endParaRPr lang="de-DE" sz="2000" dirty="0"/>
          </a:p>
          <a:p>
            <a:endParaRPr lang="de-DE" sz="2000" b="0" dirty="0"/>
          </a:p>
          <a:p>
            <a:endParaRPr lang="de-DE" sz="2000" dirty="0"/>
          </a:p>
        </p:txBody>
      </p:sp>
    </p:spTree>
    <p:extLst>
      <p:ext uri="{BB962C8B-B14F-4D97-AF65-F5344CB8AC3E}">
        <p14:creationId xmlns:p14="http://schemas.microsoft.com/office/powerpoint/2010/main" val="15088959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6</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35427054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p:txBody>
          <a:bodyPr/>
          <a:lstStyle/>
          <a:p>
            <a:r>
              <a:rPr lang="de-DE" dirty="0"/>
              <a:t>Aufgabe</a:t>
            </a:r>
            <a:br>
              <a:rPr lang="de-DE" dirty="0"/>
            </a:br>
            <a:r>
              <a:rPr lang="de-DE" b="0" dirty="0"/>
              <a:t>Wende dein Wissen zu den Wesenszügen an </a:t>
            </a:r>
            <a:r>
              <a:rPr lang="de-DE" b="0" dirty="0">
                <a:sym typeface="Wingdings" panose="05000000000000000000" pitchFamily="2" charset="2"/>
              </a:rPr>
              <a:t></a:t>
            </a:r>
            <a:br>
              <a:rPr lang="de-DE" dirty="0"/>
            </a:br>
            <a:endParaRPr lang="de-DE" dirty="0"/>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874711" y="1960563"/>
            <a:ext cx="10580688" cy="4344987"/>
          </a:xfrm>
        </p:spPr>
        <p:txBody>
          <a:bodyPr/>
          <a:lstStyle/>
          <a:p>
            <a:pPr marL="285750" indent="-285750">
              <a:buFont typeface="Arial" panose="020B0604020202020204" pitchFamily="34" charset="0"/>
              <a:buChar char="•"/>
            </a:pPr>
            <a:r>
              <a:rPr lang="de-DE" sz="2000" b="0" dirty="0"/>
              <a:t>Wesenszug Superposition: </a:t>
            </a:r>
            <a:r>
              <a:rPr lang="de-DE" sz="2000" dirty="0"/>
              <a:t>AH. S. 15 Nr. 3, S. 16 Nr. 4 </a:t>
            </a:r>
          </a:p>
          <a:p>
            <a:pPr marL="285750" indent="-285750">
              <a:buFont typeface="Arial" panose="020B0604020202020204" pitchFamily="34" charset="0"/>
              <a:buChar char="•"/>
            </a:pPr>
            <a:r>
              <a:rPr lang="de-DE" sz="2000" b="0" dirty="0"/>
              <a:t>Wesenszug Statistischer Charakter: </a:t>
            </a:r>
            <a:r>
              <a:rPr lang="de-DE" sz="2000" dirty="0"/>
              <a:t>AH. S. 17 Nr. 6</a:t>
            </a:r>
          </a:p>
          <a:p>
            <a:pPr marL="285750" indent="-285750">
              <a:buFont typeface="Arial" panose="020B0604020202020204" pitchFamily="34" charset="0"/>
              <a:buChar char="•"/>
            </a:pPr>
            <a:r>
              <a:rPr lang="de-DE" sz="2000" b="0" dirty="0"/>
              <a:t>Wesenszug Verschränkung:  https://www.lernort-mint.de/aufgaben/physik-test-verschraenkung-von-quantenobjekten/  </a:t>
            </a:r>
          </a:p>
          <a:p>
            <a:pPr marL="285750" indent="-285750">
              <a:buFont typeface="Arial" panose="020B0604020202020204" pitchFamily="34" charset="0"/>
              <a:buChar char="•"/>
            </a:pPr>
            <a:endParaRPr lang="de-DE" sz="2000" dirty="0"/>
          </a:p>
          <a:p>
            <a:endParaRPr lang="de-DE" sz="2000" b="0" dirty="0"/>
          </a:p>
          <a:p>
            <a:r>
              <a:rPr lang="de-DE" sz="2000" b="0" i="1" dirty="0"/>
              <a:t>Zeit: 25 Minuten</a:t>
            </a:r>
          </a:p>
          <a:p>
            <a:endParaRPr lang="de-DE" sz="2000" dirty="0"/>
          </a:p>
        </p:txBody>
      </p:sp>
    </p:spTree>
    <p:extLst>
      <p:ext uri="{BB962C8B-B14F-4D97-AF65-F5344CB8AC3E}">
        <p14:creationId xmlns:p14="http://schemas.microsoft.com/office/powerpoint/2010/main" val="4133933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853318-661F-4942-8E56-F0A126661EE7}"/>
              </a:ext>
            </a:extLst>
          </p:cNvPr>
          <p:cNvSpPr>
            <a:spLocks noGrp="1"/>
          </p:cNvSpPr>
          <p:nvPr>
            <p:ph type="title"/>
          </p:nvPr>
        </p:nvSpPr>
        <p:spPr/>
        <p:txBody>
          <a:bodyPr/>
          <a:lstStyle/>
          <a:p>
            <a:pPr algn="ctr"/>
            <a:r>
              <a:rPr lang="de-DE" sz="3200" dirty="0">
                <a:solidFill>
                  <a:srgbClr val="C00000"/>
                </a:solidFill>
              </a:rPr>
              <a:t>LK</a:t>
            </a:r>
          </a:p>
        </p:txBody>
      </p:sp>
      <p:sp>
        <p:nvSpPr>
          <p:cNvPr id="3" name="Inhaltsplatzhalter 2">
            <a:extLst>
              <a:ext uri="{FF2B5EF4-FFF2-40B4-BE49-F238E27FC236}">
                <a16:creationId xmlns:a16="http://schemas.microsoft.com/office/drawing/2014/main" id="{7DC3BD4B-52D5-4BEC-BCB1-322C5FCA88F4}"/>
              </a:ext>
            </a:extLst>
          </p:cNvPr>
          <p:cNvSpPr>
            <a:spLocks noGrp="1"/>
          </p:cNvSpPr>
          <p:nvPr>
            <p:ph sz="quarter" idx="10"/>
          </p:nvPr>
        </p:nvSpPr>
        <p:spPr/>
        <p:txBody>
          <a:bodyPr/>
          <a:lstStyle/>
          <a:p>
            <a:pPr marL="342900" indent="-342900">
              <a:buFont typeface="Arial" panose="020B0604020202020204" pitchFamily="34" charset="0"/>
              <a:buChar char="•"/>
            </a:pPr>
            <a:r>
              <a:rPr lang="de-DE" sz="2400" b="0"/>
              <a:t>60 </a:t>
            </a:r>
            <a:r>
              <a:rPr lang="de-DE" sz="2400" b="0" dirty="0"/>
              <a:t>Minuten Zeit</a:t>
            </a:r>
          </a:p>
          <a:p>
            <a:pPr marL="342900" indent="-342900">
              <a:buFont typeface="Arial" panose="020B0604020202020204" pitchFamily="34" charset="0"/>
              <a:buChar char="•"/>
            </a:pPr>
            <a:r>
              <a:rPr lang="de-DE" sz="2400" b="0" dirty="0"/>
              <a:t>Aufgabenblatt </a:t>
            </a:r>
            <a:r>
              <a:rPr lang="de-DE" sz="2400" b="0" u="sng" dirty="0"/>
              <a:t>auf Lösungsblatt </a:t>
            </a:r>
            <a:r>
              <a:rPr lang="de-DE" sz="2400" b="0" dirty="0"/>
              <a:t>legen und mit abgeben</a:t>
            </a:r>
          </a:p>
          <a:p>
            <a:pPr marL="342900" indent="-342900">
              <a:buFont typeface="Arial" panose="020B0604020202020204" pitchFamily="34" charset="0"/>
              <a:buChar char="•"/>
            </a:pPr>
            <a:r>
              <a:rPr lang="de-DE" sz="2400" b="0" dirty="0"/>
              <a:t>Aufgabe 1 + 7: Buchstabe genügt!</a:t>
            </a:r>
          </a:p>
          <a:p>
            <a:pPr marL="342900" indent="-342900">
              <a:buFont typeface="Arial" panose="020B0604020202020204" pitchFamily="34" charset="0"/>
              <a:buChar char="•"/>
            </a:pPr>
            <a:r>
              <a:rPr lang="de-DE" sz="2400" b="0" dirty="0"/>
              <a:t>25 BE erreichbar</a:t>
            </a:r>
          </a:p>
          <a:p>
            <a:pPr marL="342900" indent="-342900">
              <a:buFont typeface="Arial" panose="020B0604020202020204" pitchFamily="34" charset="0"/>
              <a:buChar char="•"/>
            </a:pPr>
            <a:r>
              <a:rPr lang="de-DE" sz="2400" b="0" dirty="0"/>
              <a:t>Viel Erfolg! </a:t>
            </a:r>
            <a:r>
              <a:rPr lang="de-DE" sz="2400" b="0" dirty="0">
                <a:sym typeface="Wingdings" panose="05000000000000000000" pitchFamily="2" charset="2"/>
              </a:rPr>
              <a:t></a:t>
            </a:r>
            <a:endParaRPr lang="de-DE" sz="2400" b="0" dirty="0"/>
          </a:p>
        </p:txBody>
      </p:sp>
    </p:spTree>
    <p:extLst>
      <p:ext uri="{BB962C8B-B14F-4D97-AF65-F5344CB8AC3E}">
        <p14:creationId xmlns:p14="http://schemas.microsoft.com/office/powerpoint/2010/main" val="818456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7</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4142858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638DE8-9E5C-4078-ABA7-7A6487B61C43}"/>
              </a:ext>
            </a:extLst>
          </p:cNvPr>
          <p:cNvSpPr>
            <a:spLocks noGrp="1"/>
          </p:cNvSpPr>
          <p:nvPr>
            <p:ph type="title"/>
          </p:nvPr>
        </p:nvSpPr>
        <p:spPr/>
        <p:txBody>
          <a:bodyPr/>
          <a:lstStyle/>
          <a:p>
            <a:r>
              <a:rPr lang="de-DE" dirty="0"/>
              <a:t>Die Wesenszüge der Quantenphysik</a:t>
            </a:r>
          </a:p>
        </p:txBody>
      </p:sp>
      <p:sp>
        <p:nvSpPr>
          <p:cNvPr id="3" name="Inhaltsplatzhalter 2">
            <a:extLst>
              <a:ext uri="{FF2B5EF4-FFF2-40B4-BE49-F238E27FC236}">
                <a16:creationId xmlns:a16="http://schemas.microsoft.com/office/drawing/2014/main" id="{18DF92F8-562C-4D0A-92A4-A327EC45224C}"/>
              </a:ext>
            </a:extLst>
          </p:cNvPr>
          <p:cNvSpPr>
            <a:spLocks noGrp="1"/>
          </p:cNvSpPr>
          <p:nvPr>
            <p:ph sz="quarter" idx="10"/>
          </p:nvPr>
        </p:nvSpPr>
        <p:spPr>
          <a:xfrm>
            <a:off x="875427" y="1250960"/>
            <a:ext cx="5491582" cy="4344987"/>
          </a:xfrm>
        </p:spPr>
        <p:txBody>
          <a:bodyPr/>
          <a:lstStyle/>
          <a:p>
            <a:r>
              <a:rPr lang="de-DE" sz="2400" b="0" dirty="0"/>
              <a:t>= vier besondere Phänomene, …</a:t>
            </a:r>
          </a:p>
          <a:p>
            <a:pPr marL="342900" indent="-342900">
              <a:buFont typeface="Arial" panose="020B0604020202020204" pitchFamily="34" charset="0"/>
              <a:buChar char="•"/>
            </a:pPr>
            <a:r>
              <a:rPr lang="de-DE" sz="2400" b="0" dirty="0"/>
              <a:t>die in der Quantenphysik eine zentrale Rolle spielen</a:t>
            </a:r>
          </a:p>
          <a:p>
            <a:pPr marL="342900" indent="-342900">
              <a:buFont typeface="Arial" panose="020B0604020202020204" pitchFamily="34" charset="0"/>
              <a:buChar char="•"/>
            </a:pPr>
            <a:r>
              <a:rPr lang="de-DE" sz="2400" b="0" dirty="0"/>
              <a:t>die es in der klassischen Physik nicht geben kann</a:t>
            </a:r>
          </a:p>
        </p:txBody>
      </p:sp>
      <p:sp>
        <p:nvSpPr>
          <p:cNvPr id="13" name="Textfeld 12">
            <a:extLst>
              <a:ext uri="{FF2B5EF4-FFF2-40B4-BE49-F238E27FC236}">
                <a16:creationId xmlns:a16="http://schemas.microsoft.com/office/drawing/2014/main" id="{75AE1D7C-6903-4052-914D-3AC38E30939B}"/>
              </a:ext>
            </a:extLst>
          </p:cNvPr>
          <p:cNvSpPr txBox="1"/>
          <p:nvPr/>
        </p:nvSpPr>
        <p:spPr>
          <a:xfrm>
            <a:off x="4097553" y="4247578"/>
            <a:ext cx="499230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C00000"/>
                </a:solidFill>
                <a:effectLst/>
                <a:uLnTx/>
                <a:uFillTx/>
                <a:latin typeface="Open Sans"/>
                <a:ea typeface="+mn-ea"/>
                <a:cs typeface="+mn-cs"/>
              </a:rPr>
              <a:t>Wenn alles aus Quantenobjekten (Atome, Elektronen, …) besteht – warum erleben wir die Phänomene im Alltag nicht?</a:t>
            </a:r>
          </a:p>
        </p:txBody>
      </p:sp>
      <p:sp>
        <p:nvSpPr>
          <p:cNvPr id="14" name="Pfeil: nach rechts 13">
            <a:extLst>
              <a:ext uri="{FF2B5EF4-FFF2-40B4-BE49-F238E27FC236}">
                <a16:creationId xmlns:a16="http://schemas.microsoft.com/office/drawing/2014/main" id="{01CD69D6-EBA6-4DAD-A2D4-4A052EAC4C1C}"/>
              </a:ext>
            </a:extLst>
          </p:cNvPr>
          <p:cNvSpPr/>
          <p:nvPr/>
        </p:nvSpPr>
        <p:spPr>
          <a:xfrm>
            <a:off x="1037174" y="4572051"/>
            <a:ext cx="2851842" cy="968721"/>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5" name="Gruppieren 14">
            <a:extLst>
              <a:ext uri="{FF2B5EF4-FFF2-40B4-BE49-F238E27FC236}">
                <a16:creationId xmlns:a16="http://schemas.microsoft.com/office/drawing/2014/main" id="{75B8A35B-ECC2-4425-9BC4-5B3B1333ADEF}"/>
              </a:ext>
            </a:extLst>
          </p:cNvPr>
          <p:cNvGrpSpPr/>
          <p:nvPr/>
        </p:nvGrpSpPr>
        <p:grpSpPr>
          <a:xfrm>
            <a:off x="7823939" y="422516"/>
            <a:ext cx="3946022" cy="3712531"/>
            <a:chOff x="7927731" y="2325772"/>
            <a:chExt cx="3946022" cy="3712531"/>
          </a:xfrm>
        </p:grpSpPr>
        <p:sp>
          <p:nvSpPr>
            <p:cNvPr id="16" name="Rechteck: abgerundete Ecken 15">
              <a:extLst>
                <a:ext uri="{FF2B5EF4-FFF2-40B4-BE49-F238E27FC236}">
                  <a16:creationId xmlns:a16="http://schemas.microsoft.com/office/drawing/2014/main" id="{AAFACF73-93A1-4B50-860D-3D3945F78C81}"/>
                </a:ext>
              </a:extLst>
            </p:cNvPr>
            <p:cNvSpPr/>
            <p:nvPr/>
          </p:nvSpPr>
          <p:spPr>
            <a:xfrm>
              <a:off x="7927731" y="2325772"/>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a:ln>
                    <a:noFill/>
                  </a:ln>
                  <a:solidFill>
                    <a:srgbClr val="000000"/>
                  </a:solidFill>
                  <a:effectLst/>
                  <a:uLnTx/>
                  <a:uFillTx/>
                  <a:latin typeface="Open Sans"/>
                  <a:ea typeface="+mn-ea"/>
                  <a:cs typeface="+mn-cs"/>
                </a:rPr>
                <a:t>Superposition</a:t>
              </a:r>
            </a:p>
          </p:txBody>
        </p:sp>
        <p:sp>
          <p:nvSpPr>
            <p:cNvPr id="17" name="Rechteck: abgerundete Ecken 16">
              <a:extLst>
                <a:ext uri="{FF2B5EF4-FFF2-40B4-BE49-F238E27FC236}">
                  <a16:creationId xmlns:a16="http://schemas.microsoft.com/office/drawing/2014/main" id="{8CCE1AD4-85BA-4AFA-808D-7F6D6104DEA7}"/>
                </a:ext>
              </a:extLst>
            </p:cNvPr>
            <p:cNvSpPr/>
            <p:nvPr/>
          </p:nvSpPr>
          <p:spPr>
            <a:xfrm>
              <a:off x="7927731" y="4238303"/>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err="1">
                  <a:ln>
                    <a:noFill/>
                  </a:ln>
                  <a:solidFill>
                    <a:srgbClr val="000000"/>
                  </a:solidFill>
                  <a:effectLst/>
                  <a:uLnTx/>
                  <a:uFillTx/>
                  <a:latin typeface="Open Sans"/>
                  <a:ea typeface="+mn-ea"/>
                  <a:cs typeface="+mn-cs"/>
                </a:rPr>
                <a:t>Messprozess</a:t>
              </a:r>
              <a:endParaRPr kumimoji="0" lang="en-US" sz="1620" b="0" i="0" u="none" strike="noStrike" kern="0" cap="none" spc="0" normalizeH="0" baseline="0" noProof="0" dirty="0">
                <a:ln>
                  <a:noFill/>
                </a:ln>
                <a:solidFill>
                  <a:srgbClr val="000000"/>
                </a:solidFill>
                <a:effectLst/>
                <a:uLnTx/>
                <a:uFillTx/>
                <a:latin typeface="Open Sans"/>
                <a:ea typeface="+mn-ea"/>
                <a:cs typeface="+mn-cs"/>
              </a:endParaRPr>
            </a:p>
          </p:txBody>
        </p:sp>
        <p:sp>
          <p:nvSpPr>
            <p:cNvPr id="18" name="Rechteck: abgerundete Ecken 17">
              <a:extLst>
                <a:ext uri="{FF2B5EF4-FFF2-40B4-BE49-F238E27FC236}">
                  <a16:creationId xmlns:a16="http://schemas.microsoft.com/office/drawing/2014/main" id="{9AFAE18C-5440-4CC7-8E3B-3DD1A5745715}"/>
                </a:ext>
              </a:extLst>
            </p:cNvPr>
            <p:cNvSpPr/>
            <p:nvPr/>
          </p:nvSpPr>
          <p:spPr>
            <a:xfrm>
              <a:off x="9984568" y="4238303"/>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err="1">
                  <a:ln>
                    <a:noFill/>
                  </a:ln>
                  <a:solidFill>
                    <a:srgbClr val="000000"/>
                  </a:solidFill>
                  <a:effectLst/>
                  <a:uLnTx/>
                  <a:uFillTx/>
                  <a:latin typeface="Open Sans"/>
                  <a:ea typeface="+mn-ea"/>
                  <a:cs typeface="+mn-cs"/>
                </a:rPr>
                <a:t>statistischer</a:t>
              </a:r>
              <a:r>
                <a:rPr kumimoji="0" lang="en-US" sz="1620" b="0" i="0" u="none" strike="noStrike" kern="0" cap="none" spc="0" normalizeH="0" baseline="0" noProof="0" dirty="0">
                  <a:ln>
                    <a:noFill/>
                  </a:ln>
                  <a:solidFill>
                    <a:srgbClr val="000000"/>
                  </a:solidFill>
                  <a:effectLst/>
                  <a:uLnTx/>
                  <a:uFillTx/>
                  <a:latin typeface="Open Sans"/>
                  <a:ea typeface="+mn-ea"/>
                  <a:cs typeface="+mn-cs"/>
                </a:rPr>
                <a:t> </a:t>
              </a:r>
              <a:r>
                <a:rPr kumimoji="0" lang="en-US" sz="1620" b="0" i="0" u="none" strike="noStrike" kern="0" cap="none" spc="0" normalizeH="0" baseline="0" noProof="0" dirty="0" err="1">
                  <a:ln>
                    <a:noFill/>
                  </a:ln>
                  <a:solidFill>
                    <a:srgbClr val="000000"/>
                  </a:solidFill>
                  <a:effectLst/>
                  <a:uLnTx/>
                  <a:uFillTx/>
                  <a:latin typeface="Open Sans"/>
                  <a:ea typeface="+mn-ea"/>
                  <a:cs typeface="+mn-cs"/>
                </a:rPr>
                <a:t>Charakter</a:t>
              </a:r>
              <a:endParaRPr kumimoji="0" lang="en-US" sz="1620" b="0" i="0" u="none" strike="noStrike" kern="0" cap="none" spc="0" normalizeH="0" baseline="0" noProof="0" dirty="0">
                <a:ln>
                  <a:noFill/>
                </a:ln>
                <a:solidFill>
                  <a:srgbClr val="000000"/>
                </a:solidFill>
                <a:effectLst/>
                <a:uLnTx/>
                <a:uFillTx/>
                <a:latin typeface="Open Sans"/>
                <a:ea typeface="+mn-ea"/>
                <a:cs typeface="+mn-cs"/>
              </a:endParaRPr>
            </a:p>
          </p:txBody>
        </p:sp>
        <p:sp>
          <p:nvSpPr>
            <p:cNvPr id="19" name="Rechteck: abgerundete Ecken 18">
              <a:extLst>
                <a:ext uri="{FF2B5EF4-FFF2-40B4-BE49-F238E27FC236}">
                  <a16:creationId xmlns:a16="http://schemas.microsoft.com/office/drawing/2014/main" id="{68AF0FDD-FB40-43E1-8E41-5F5AFD99B02E}"/>
                </a:ext>
              </a:extLst>
            </p:cNvPr>
            <p:cNvSpPr/>
            <p:nvPr/>
          </p:nvSpPr>
          <p:spPr>
            <a:xfrm>
              <a:off x="9984568" y="2325772"/>
              <a:ext cx="1889185" cy="1800000"/>
            </a:xfrm>
            <a:prstGeom prst="roundRect">
              <a:avLst/>
            </a:prstGeom>
            <a:noFill/>
            <a:ln w="38100" cap="flat" cmpd="sng" algn="ctr">
              <a:solidFill>
                <a:srgbClr val="000000"/>
              </a:solidFill>
              <a:prstDash val="solid"/>
              <a:miter lim="800000"/>
            </a:ln>
            <a:effectLst/>
          </p:spPr>
          <p:txBody>
            <a:bodyPr rtlCol="0" anchor="t"/>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1620" b="0" i="0" u="none" strike="noStrike" kern="0" cap="none" spc="0" normalizeH="0" baseline="0" noProof="0" dirty="0" err="1">
                  <a:ln>
                    <a:noFill/>
                  </a:ln>
                  <a:solidFill>
                    <a:srgbClr val="000000"/>
                  </a:solidFill>
                  <a:effectLst/>
                  <a:uLnTx/>
                  <a:uFillTx/>
                  <a:latin typeface="Open Sans"/>
                  <a:ea typeface="+mn-ea"/>
                  <a:cs typeface="+mn-cs"/>
                </a:rPr>
                <a:t>Verschränkung</a:t>
              </a:r>
              <a:endParaRPr kumimoji="0" lang="en-US" sz="1620" b="0" i="0" u="none" strike="noStrike" kern="0" cap="none" spc="0" normalizeH="0" baseline="0" noProof="0" dirty="0">
                <a:ln>
                  <a:noFill/>
                </a:ln>
                <a:solidFill>
                  <a:srgbClr val="000000"/>
                </a:solidFill>
                <a:effectLst/>
                <a:uLnTx/>
                <a:uFillTx/>
                <a:latin typeface="Open Sans"/>
                <a:ea typeface="+mn-ea"/>
                <a:cs typeface="+mn-cs"/>
              </a:endParaRPr>
            </a:p>
          </p:txBody>
        </p:sp>
        <p:pic>
          <p:nvPicPr>
            <p:cNvPr id="20" name="Grafik 19">
              <a:extLst>
                <a:ext uri="{FF2B5EF4-FFF2-40B4-BE49-F238E27FC236}">
                  <a16:creationId xmlns:a16="http://schemas.microsoft.com/office/drawing/2014/main" id="{9ABD4ED7-5118-495A-8E5B-A1B2A8D01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1638" y="2973190"/>
              <a:ext cx="1758073" cy="724145"/>
            </a:xfrm>
            <a:prstGeom prst="rect">
              <a:avLst/>
            </a:prstGeom>
          </p:spPr>
        </p:pic>
        <p:pic>
          <p:nvPicPr>
            <p:cNvPr id="21" name="Grafik 20">
              <a:extLst>
                <a:ext uri="{FF2B5EF4-FFF2-40B4-BE49-F238E27FC236}">
                  <a16:creationId xmlns:a16="http://schemas.microsoft.com/office/drawing/2014/main" id="{F2EF0DB6-E263-43B1-9779-B75FC8B98D1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87606" y="4964131"/>
              <a:ext cx="1686883" cy="1010862"/>
            </a:xfrm>
            <a:prstGeom prst="rect">
              <a:avLst/>
            </a:prstGeom>
          </p:spPr>
        </p:pic>
        <p:pic>
          <p:nvPicPr>
            <p:cNvPr id="22" name="Grafik 21">
              <a:extLst>
                <a:ext uri="{FF2B5EF4-FFF2-40B4-BE49-F238E27FC236}">
                  <a16:creationId xmlns:a16="http://schemas.microsoft.com/office/drawing/2014/main" id="{4D966FBD-D67F-454D-A904-63B53347AA7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27731" y="4635700"/>
              <a:ext cx="1758073" cy="1333548"/>
            </a:xfrm>
            <a:prstGeom prst="rect">
              <a:avLst/>
            </a:prstGeom>
          </p:spPr>
        </p:pic>
      </p:grpSp>
      <p:sp>
        <p:nvSpPr>
          <p:cNvPr id="4" name="Rechteck: abgerundete Ecken 3">
            <a:extLst>
              <a:ext uri="{FF2B5EF4-FFF2-40B4-BE49-F238E27FC236}">
                <a16:creationId xmlns:a16="http://schemas.microsoft.com/office/drawing/2014/main" id="{C23FB98A-EFBE-4A7E-9896-7D747A16797E}"/>
              </a:ext>
            </a:extLst>
          </p:cNvPr>
          <p:cNvSpPr/>
          <p:nvPr/>
        </p:nvSpPr>
        <p:spPr>
          <a:xfrm>
            <a:off x="9166001" y="4648779"/>
            <a:ext cx="1988825" cy="13401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Was antwortet </a:t>
            </a:r>
            <a:r>
              <a:rPr lang="de-DE" dirty="0" err="1"/>
              <a:t>ChatGPT</a:t>
            </a:r>
            <a:r>
              <a:rPr lang="de-DE" dirty="0"/>
              <a:t> dazu?</a:t>
            </a:r>
          </a:p>
        </p:txBody>
      </p:sp>
      <p:pic>
        <p:nvPicPr>
          <p:cNvPr id="6" name="Grafik 5">
            <a:extLst>
              <a:ext uri="{FF2B5EF4-FFF2-40B4-BE49-F238E27FC236}">
                <a16:creationId xmlns:a16="http://schemas.microsoft.com/office/drawing/2014/main" id="{FD3A079F-CC76-59DA-5C3F-935CB80A3F22}"/>
              </a:ext>
            </a:extLst>
          </p:cNvPr>
          <p:cNvPicPr>
            <a:picLocks noChangeAspect="1"/>
          </p:cNvPicPr>
          <p:nvPr/>
        </p:nvPicPr>
        <p:blipFill>
          <a:blip r:embed="rId5"/>
          <a:stretch>
            <a:fillRect/>
          </a:stretch>
        </p:blipFill>
        <p:spPr>
          <a:xfrm>
            <a:off x="9940101" y="1169008"/>
            <a:ext cx="1770533" cy="393602"/>
          </a:xfrm>
          <a:prstGeom prst="rect">
            <a:avLst/>
          </a:prstGeom>
        </p:spPr>
      </p:pic>
    </p:spTree>
    <p:extLst>
      <p:ext uri="{BB962C8B-B14F-4D97-AF65-F5344CB8AC3E}">
        <p14:creationId xmlns:p14="http://schemas.microsoft.com/office/powerpoint/2010/main" val="133457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BB02B7-B839-4EAB-A442-8F8C14BCA5B4}"/>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F5BBE453-A6DD-4076-B9EF-52CF60A5EAEE}"/>
              </a:ext>
            </a:extLst>
          </p:cNvPr>
          <p:cNvSpPr>
            <a:spLocks noGrp="1"/>
          </p:cNvSpPr>
          <p:nvPr>
            <p:ph sz="quarter" idx="10"/>
          </p:nvPr>
        </p:nvSpPr>
        <p:spPr/>
        <p:txBody>
          <a:bodyPr/>
          <a:lstStyle/>
          <a:p>
            <a:endParaRPr lang="de-DE"/>
          </a:p>
        </p:txBody>
      </p:sp>
      <p:pic>
        <p:nvPicPr>
          <p:cNvPr id="4" name="Grafik 3">
            <a:extLst>
              <a:ext uri="{FF2B5EF4-FFF2-40B4-BE49-F238E27FC236}">
                <a16:creationId xmlns:a16="http://schemas.microsoft.com/office/drawing/2014/main" id="{CDA6BEB2-9784-4DA3-AE98-9CDA71969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67"/>
            <a:ext cx="12192000" cy="6835466"/>
          </a:xfrm>
          <a:prstGeom prst="rect">
            <a:avLst/>
          </a:prstGeom>
        </p:spPr>
      </p:pic>
    </p:spTree>
    <p:extLst>
      <p:ext uri="{BB962C8B-B14F-4D97-AF65-F5344CB8AC3E}">
        <p14:creationId xmlns:p14="http://schemas.microsoft.com/office/powerpoint/2010/main" val="30217917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0EE7F-F54D-45ED-A024-845837F6D67B}"/>
              </a:ext>
            </a:extLst>
          </p:cNvPr>
          <p:cNvSpPr>
            <a:spLocks noGrp="1"/>
          </p:cNvSpPr>
          <p:nvPr>
            <p:ph type="title"/>
          </p:nvPr>
        </p:nvSpPr>
        <p:spPr/>
        <p:txBody>
          <a:bodyPr/>
          <a:lstStyle/>
          <a:p>
            <a:r>
              <a:rPr lang="de-DE" dirty="0"/>
              <a:t>Dekohärenztheorie</a:t>
            </a:r>
          </a:p>
        </p:txBody>
      </p:sp>
      <p:sp>
        <p:nvSpPr>
          <p:cNvPr id="3" name="Inhaltsplatzhalter 2">
            <a:extLst>
              <a:ext uri="{FF2B5EF4-FFF2-40B4-BE49-F238E27FC236}">
                <a16:creationId xmlns:a16="http://schemas.microsoft.com/office/drawing/2014/main" id="{571A7DFE-18D5-4FB8-BD2E-B209F6ED5404}"/>
              </a:ext>
            </a:extLst>
          </p:cNvPr>
          <p:cNvSpPr>
            <a:spLocks noGrp="1"/>
          </p:cNvSpPr>
          <p:nvPr>
            <p:ph sz="quarter" idx="10"/>
          </p:nvPr>
        </p:nvSpPr>
        <p:spPr>
          <a:xfrm>
            <a:off x="874712" y="6050491"/>
            <a:ext cx="10580688" cy="351953"/>
          </a:xfrm>
        </p:spPr>
        <p:txBody>
          <a:bodyPr/>
          <a:lstStyle/>
          <a:p>
            <a:r>
              <a:rPr lang="de-DE" sz="1000" dirty="0">
                <a:hlinkClick r:id="rId2"/>
              </a:rPr>
              <a:t>https://www.youtube.com/watch?v=wRcNOk4mfHA</a:t>
            </a:r>
            <a:r>
              <a:rPr lang="de-DE" sz="1000" dirty="0"/>
              <a:t> </a:t>
            </a:r>
          </a:p>
        </p:txBody>
      </p:sp>
      <p:sp>
        <p:nvSpPr>
          <p:cNvPr id="4" name="Rechteck 3">
            <a:extLst>
              <a:ext uri="{FF2B5EF4-FFF2-40B4-BE49-F238E27FC236}">
                <a16:creationId xmlns:a16="http://schemas.microsoft.com/office/drawing/2014/main" id="{9397C932-7DC8-5602-52ED-68572EE6749D}"/>
              </a:ext>
            </a:extLst>
          </p:cNvPr>
          <p:cNvSpPr/>
          <p:nvPr/>
        </p:nvSpPr>
        <p:spPr>
          <a:xfrm>
            <a:off x="874712" y="932169"/>
            <a:ext cx="9193213" cy="5001905"/>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12724136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a:xfrm>
            <a:off x="874712" y="346075"/>
            <a:ext cx="10580687" cy="684213"/>
          </a:xfrm>
        </p:spPr>
        <p:txBody>
          <a:bodyPr/>
          <a:lstStyle/>
          <a:p>
            <a:r>
              <a:rPr lang="de-DE" dirty="0"/>
              <a:t>Aufgabe</a:t>
            </a:r>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793268" y="1392825"/>
            <a:ext cx="4592438" cy="4344987"/>
          </a:xfrm>
        </p:spPr>
        <p:txBody>
          <a:bodyPr/>
          <a:lstStyle/>
          <a:p>
            <a:pPr marL="285750" indent="-285750">
              <a:buFont typeface="Arial" panose="020B0604020202020204" pitchFamily="34" charset="0"/>
              <a:buChar char="•"/>
            </a:pPr>
            <a:r>
              <a:rPr lang="de-DE" sz="2000" b="0" dirty="0"/>
              <a:t>Lest den </a:t>
            </a:r>
            <a:r>
              <a:rPr lang="de-DE" sz="2000" dirty="0"/>
              <a:t>Informationstext</a:t>
            </a:r>
            <a:r>
              <a:rPr lang="de-DE" sz="2000" b="0" dirty="0"/>
              <a:t> zur Dekohärenz durch und bearbeitet die </a:t>
            </a:r>
            <a:r>
              <a:rPr lang="de-DE" sz="2000" dirty="0"/>
              <a:t>Vorbereitungsaufgaben</a:t>
            </a:r>
            <a:r>
              <a:rPr lang="de-DE" sz="2000" b="0" dirty="0"/>
              <a:t> auf dem Arbeitsblatt.</a:t>
            </a:r>
          </a:p>
          <a:p>
            <a:pPr marL="285750" indent="-285750">
              <a:buFont typeface="Arial" panose="020B0604020202020204" pitchFamily="34" charset="0"/>
              <a:buChar char="•"/>
            </a:pPr>
            <a:r>
              <a:rPr lang="de-DE" sz="2000" b="0" dirty="0"/>
              <a:t>Erarbeitet mithilfe von Simulation 4 ein Einfluss der Umwelt auf die Dekohärenzzeit und bearbeitet das </a:t>
            </a:r>
            <a:r>
              <a:rPr lang="de-DE" sz="2000" dirty="0"/>
              <a:t>Arbeitsblatt</a:t>
            </a:r>
            <a:r>
              <a:rPr lang="de-DE" sz="2000" b="0" dirty="0"/>
              <a:t> </a:t>
            </a:r>
            <a:r>
              <a:rPr lang="de-DE" sz="2000" b="0" dirty="0">
                <a:solidFill>
                  <a:srgbClr val="FF0000"/>
                </a:solidFill>
              </a:rPr>
              <a:t>(bis auf die Rubrik „Fazit“).</a:t>
            </a:r>
          </a:p>
          <a:p>
            <a:r>
              <a:rPr lang="de-DE" sz="2000" b="0" i="1" dirty="0"/>
              <a:t>Zeit: 25 Minuten</a:t>
            </a:r>
          </a:p>
          <a:p>
            <a:endParaRPr lang="de-DE" sz="1400" b="0" i="1" dirty="0"/>
          </a:p>
        </p:txBody>
      </p:sp>
      <p:pic>
        <p:nvPicPr>
          <p:cNvPr id="4" name="Grafik 3">
            <a:extLst>
              <a:ext uri="{FF2B5EF4-FFF2-40B4-BE49-F238E27FC236}">
                <a16:creationId xmlns:a16="http://schemas.microsoft.com/office/drawing/2014/main" id="{76CD06C9-ECAE-48DE-95A7-9CFED745DDF8}"/>
              </a:ext>
            </a:extLst>
          </p:cNvPr>
          <p:cNvPicPr>
            <a:picLocks noChangeAspect="1"/>
          </p:cNvPicPr>
          <p:nvPr/>
        </p:nvPicPr>
        <p:blipFill>
          <a:blip r:embed="rId2"/>
          <a:stretch>
            <a:fillRect/>
          </a:stretch>
        </p:blipFill>
        <p:spPr>
          <a:xfrm>
            <a:off x="6004849" y="202515"/>
            <a:ext cx="5834022" cy="4698332"/>
          </a:xfrm>
          <a:prstGeom prst="rect">
            <a:avLst/>
          </a:prstGeom>
          <a:ln>
            <a:noFill/>
          </a:ln>
          <a:effectLst>
            <a:outerShdw blurRad="292100" dist="139700" dir="2700000" algn="tl" rotWithShape="0">
              <a:srgbClr val="333333">
                <a:alpha val="65000"/>
              </a:srgbClr>
            </a:outerShdw>
          </a:effectLst>
        </p:spPr>
      </p:pic>
      <p:sp>
        <p:nvSpPr>
          <p:cNvPr id="5" name="Ellipse 4">
            <a:extLst>
              <a:ext uri="{FF2B5EF4-FFF2-40B4-BE49-F238E27FC236}">
                <a16:creationId xmlns:a16="http://schemas.microsoft.com/office/drawing/2014/main" id="{648C3411-F239-43F2-83DC-95673A343810}"/>
              </a:ext>
            </a:extLst>
          </p:cNvPr>
          <p:cNvSpPr/>
          <p:nvPr/>
        </p:nvSpPr>
        <p:spPr>
          <a:xfrm>
            <a:off x="6991427" y="885935"/>
            <a:ext cx="576000" cy="57549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1</a:t>
            </a:r>
          </a:p>
        </p:txBody>
      </p:sp>
      <p:sp>
        <p:nvSpPr>
          <p:cNvPr id="6" name="Ellipse 5">
            <a:extLst>
              <a:ext uri="{FF2B5EF4-FFF2-40B4-BE49-F238E27FC236}">
                <a16:creationId xmlns:a16="http://schemas.microsoft.com/office/drawing/2014/main" id="{D0047D8A-57EA-4966-A1B8-03AC0011F725}"/>
              </a:ext>
            </a:extLst>
          </p:cNvPr>
          <p:cNvSpPr/>
          <p:nvPr/>
        </p:nvSpPr>
        <p:spPr>
          <a:xfrm>
            <a:off x="7853181" y="1402065"/>
            <a:ext cx="576000" cy="57549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2</a:t>
            </a:r>
          </a:p>
        </p:txBody>
      </p:sp>
      <p:sp>
        <p:nvSpPr>
          <p:cNvPr id="7" name="Ellipse 6">
            <a:extLst>
              <a:ext uri="{FF2B5EF4-FFF2-40B4-BE49-F238E27FC236}">
                <a16:creationId xmlns:a16="http://schemas.microsoft.com/office/drawing/2014/main" id="{71923FF1-9823-48A0-A8E0-1C5EA8A6222F}"/>
              </a:ext>
            </a:extLst>
          </p:cNvPr>
          <p:cNvSpPr/>
          <p:nvPr/>
        </p:nvSpPr>
        <p:spPr>
          <a:xfrm>
            <a:off x="5592087" y="2829033"/>
            <a:ext cx="576000" cy="57549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3</a:t>
            </a:r>
          </a:p>
        </p:txBody>
      </p:sp>
      <p:sp>
        <p:nvSpPr>
          <p:cNvPr id="8" name="Ellipse 7">
            <a:extLst>
              <a:ext uri="{FF2B5EF4-FFF2-40B4-BE49-F238E27FC236}">
                <a16:creationId xmlns:a16="http://schemas.microsoft.com/office/drawing/2014/main" id="{4323A6DB-0B97-470B-955E-61BF82666EFE}"/>
              </a:ext>
            </a:extLst>
          </p:cNvPr>
          <p:cNvSpPr/>
          <p:nvPr/>
        </p:nvSpPr>
        <p:spPr>
          <a:xfrm>
            <a:off x="7920558" y="4028158"/>
            <a:ext cx="576000" cy="57549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Open Sans"/>
                <a:ea typeface="+mn-ea"/>
                <a:cs typeface="+mn-cs"/>
              </a:rPr>
              <a:t>4</a:t>
            </a:r>
          </a:p>
        </p:txBody>
      </p:sp>
      <mc:AlternateContent xmlns:mc="http://schemas.openxmlformats.org/markup-compatibility/2006" xmlns:a14="http://schemas.microsoft.com/office/drawing/2010/main">
        <mc:Choice Requires="a14">
          <p:sp>
            <p:nvSpPr>
              <p:cNvPr id="11" name="Rechteck: abgerundete Ecken 10">
                <a:extLst>
                  <a:ext uri="{FF2B5EF4-FFF2-40B4-BE49-F238E27FC236}">
                    <a16:creationId xmlns:a16="http://schemas.microsoft.com/office/drawing/2014/main" id="{C990A227-1035-4DD1-AD19-FCD89B40CA9E}"/>
                  </a:ext>
                </a:extLst>
              </p:cNvPr>
              <p:cNvSpPr/>
              <p:nvPr/>
            </p:nvSpPr>
            <p:spPr>
              <a:xfrm>
                <a:off x="5485452" y="4975428"/>
                <a:ext cx="6619176" cy="1293971"/>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just">
                  <a:spcAft>
                    <a:spcPts val="0"/>
                  </a:spcAft>
                </a:pPr>
                <a:r>
                  <a:rPr lang="de-DE" sz="1400" b="1" dirty="0">
                    <a:solidFill>
                      <a:srgbClr val="9B193F"/>
                    </a:solidFill>
                    <a:effectLst/>
                    <a:latin typeface="Calibri" panose="020F0502020204030204" pitchFamily="34" charset="0"/>
                    <a:ea typeface="Calibri" panose="020F0502020204030204" pitchFamily="34" charset="0"/>
                    <a:cs typeface="Times New Roman" panose="02020603050405020304" pitchFamily="18" charset="0"/>
                  </a:rPr>
                  <a:t>Negative Zehnerpotenzen</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de-DE"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Zehnerpotenzen mit negativen Exponenten dienen der Darstellung sehr kleiner Zahlen. Ein negativer Exponent sagt uns, an welcher Stelle hinter dem Komma die 1 steht.</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de-DE" sz="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de-DE" sz="1400"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Beispiel: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14:m>
                  <m:oMath xmlns:m="http://schemas.openxmlformats.org/officeDocument/2006/math">
                    <m:sSup>
                      <m:sSupPr>
                        <m:ctrlP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𝟏𝟎</m:t>
                        </m:r>
                      </m:e>
                      <m:sup>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𝟒</m:t>
                        </m:r>
                      </m:sup>
                    </m:sSup>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 </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𝒔</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𝟎</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𝟎𝟎𝟎𝟏</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 </m:t>
                    </m:r>
                    <m:r>
                      <a:rPr lang="de-DE" sz="1400" b="1"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𝐬</m:t>
                    </m:r>
                  </m:oMath>
                </a14:m>
                <a:r>
                  <a:rPr lang="de-DE"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(die „1“ steht an vierter Stelle nach dem Komma).</a:t>
                </a:r>
                <a:endParaRPr lang="de-DE" sz="1200"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Rechteck: abgerundete Ecken 10">
                <a:extLst>
                  <a:ext uri="{FF2B5EF4-FFF2-40B4-BE49-F238E27FC236}">
                    <a16:creationId xmlns:a16="http://schemas.microsoft.com/office/drawing/2014/main" id="{C990A227-1035-4DD1-AD19-FCD89B40CA9E}"/>
                  </a:ext>
                </a:extLst>
              </p:cNvPr>
              <p:cNvSpPr>
                <a:spLocks noRot="1" noChangeAspect="1" noMove="1" noResize="1" noEditPoints="1" noAdjustHandles="1" noChangeArrowheads="1" noChangeShapeType="1" noTextEdit="1"/>
              </p:cNvSpPr>
              <p:nvPr/>
            </p:nvSpPr>
            <p:spPr>
              <a:xfrm>
                <a:off x="5485452" y="4975428"/>
                <a:ext cx="6619176" cy="1293971"/>
              </a:xfrm>
              <a:prstGeom prst="roundRect">
                <a:avLst/>
              </a:prstGeom>
              <a:blipFill>
                <a:blip r:embed="rId3"/>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771199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9C8A4C-121F-48CD-9FB2-1727E60C8FE8}"/>
              </a:ext>
            </a:extLst>
          </p:cNvPr>
          <p:cNvSpPr>
            <a:spLocks noGrp="1"/>
          </p:cNvSpPr>
          <p:nvPr>
            <p:ph type="title"/>
          </p:nvPr>
        </p:nvSpPr>
        <p:spPr/>
        <p:txBody>
          <a:bodyPr/>
          <a:lstStyle/>
          <a:p>
            <a:r>
              <a:rPr lang="de-DE" dirty="0"/>
              <a:t>Erkläre in deinen eigenen Worten, warum sich makroskopische Objekte (z. B. eine Katze oder ein Ball) im Alltag in der Praxis nicht in einem </a:t>
            </a:r>
            <a:r>
              <a:rPr lang="de-DE" dirty="0" err="1"/>
              <a:t>quantenphysikalsichen</a:t>
            </a:r>
            <a:r>
              <a:rPr lang="de-DE" dirty="0"/>
              <a:t> Superpositionszustand befinden.</a:t>
            </a:r>
            <a:br>
              <a:rPr lang="de-DE" dirty="0"/>
            </a:br>
            <a:endParaRPr lang="de-DE" dirty="0"/>
          </a:p>
        </p:txBody>
      </p:sp>
      <p:sp>
        <p:nvSpPr>
          <p:cNvPr id="3" name="Inhaltsplatzhalter 2">
            <a:extLst>
              <a:ext uri="{FF2B5EF4-FFF2-40B4-BE49-F238E27FC236}">
                <a16:creationId xmlns:a16="http://schemas.microsoft.com/office/drawing/2014/main" id="{5D47B3FB-EF2E-453F-ACB0-97FC5153932A}"/>
              </a:ext>
            </a:extLst>
          </p:cNvPr>
          <p:cNvSpPr>
            <a:spLocks noGrp="1"/>
          </p:cNvSpPr>
          <p:nvPr>
            <p:ph sz="quarter" idx="10"/>
          </p:nvPr>
        </p:nvSpPr>
        <p:spPr/>
        <p:txBody>
          <a:bodyPr/>
          <a:lstStyle/>
          <a:p>
            <a:endParaRPr lang="de-DE" dirty="0"/>
          </a:p>
          <a:p>
            <a:pPr marL="285750" indent="-285750">
              <a:buFont typeface="Wingdings" panose="05000000000000000000" pitchFamily="2" charset="2"/>
              <a:buChar char="à"/>
            </a:pPr>
            <a:r>
              <a:rPr lang="de-DE" sz="2000" b="0" dirty="0"/>
              <a:t>makroskopische Körper sind </a:t>
            </a:r>
            <a:r>
              <a:rPr lang="de-DE" sz="2000" dirty="0"/>
              <a:t>nicht</a:t>
            </a:r>
            <a:r>
              <a:rPr lang="de-DE" sz="2000" b="0" dirty="0"/>
              <a:t> von ihrer Umgebung </a:t>
            </a:r>
            <a:r>
              <a:rPr lang="de-DE" sz="2000" dirty="0"/>
              <a:t>isoliert</a:t>
            </a:r>
          </a:p>
          <a:p>
            <a:pPr marL="285750" indent="-285750">
              <a:buFont typeface="Wingdings" panose="05000000000000000000" pitchFamily="2" charset="2"/>
              <a:buChar char="à"/>
            </a:pPr>
            <a:r>
              <a:rPr lang="de-DE" sz="2000" b="0" dirty="0"/>
              <a:t>Sie </a:t>
            </a:r>
            <a:r>
              <a:rPr lang="de-DE" sz="2000" dirty="0"/>
              <a:t>wechselwirken</a:t>
            </a:r>
            <a:r>
              <a:rPr lang="de-DE" sz="2000" b="0" dirty="0"/>
              <a:t>/interagieren praktisch dauerhaft und extrem oft </a:t>
            </a:r>
            <a:r>
              <a:rPr lang="de-DE" sz="2000" dirty="0"/>
              <a:t>mit ihrer Umgebung </a:t>
            </a:r>
            <a:br>
              <a:rPr lang="de-DE" sz="2000" b="0" dirty="0"/>
            </a:br>
            <a:r>
              <a:rPr lang="de-DE" sz="2000" b="0" dirty="0"/>
              <a:t>(z. B. Licht, Gasmoleküle, Wärmestrahlung)</a:t>
            </a:r>
          </a:p>
          <a:p>
            <a:pPr marL="285750" indent="-285750">
              <a:buFont typeface="Wingdings" panose="05000000000000000000" pitchFamily="2" charset="2"/>
              <a:buChar char="à"/>
            </a:pPr>
            <a:r>
              <a:rPr lang="de-DE" sz="2000" b="0" dirty="0"/>
              <a:t>Jede dieser Wechselwirkungen stellt einen </a:t>
            </a:r>
            <a:r>
              <a:rPr lang="de-DE" sz="2000" dirty="0"/>
              <a:t>Messprozess</a:t>
            </a:r>
            <a:r>
              <a:rPr lang="de-DE" sz="2000" b="0" dirty="0"/>
              <a:t> dar</a:t>
            </a:r>
          </a:p>
          <a:p>
            <a:pPr marL="285750" indent="-285750">
              <a:buFont typeface="Wingdings" panose="05000000000000000000" pitchFamily="2" charset="2"/>
              <a:buChar char="à"/>
            </a:pPr>
            <a:r>
              <a:rPr lang="de-DE" sz="2000" b="0" dirty="0"/>
              <a:t>Die Superposition wird </a:t>
            </a:r>
            <a:r>
              <a:rPr lang="de-DE" sz="2000" dirty="0"/>
              <a:t>extrem schnell </a:t>
            </a:r>
            <a:r>
              <a:rPr lang="de-DE" sz="2000" b="0" dirty="0"/>
              <a:t>aufgelöst.</a:t>
            </a:r>
          </a:p>
          <a:p>
            <a:pPr marL="285750" indent="-285750">
              <a:buFont typeface="Wingdings" panose="05000000000000000000" pitchFamily="2" charset="2"/>
              <a:buChar char="à"/>
            </a:pPr>
            <a:endParaRPr lang="de-DE" sz="2000" b="0" dirty="0"/>
          </a:p>
        </p:txBody>
      </p:sp>
    </p:spTree>
    <p:extLst>
      <p:ext uri="{BB962C8B-B14F-4D97-AF65-F5344CB8AC3E}">
        <p14:creationId xmlns:p14="http://schemas.microsoft.com/office/powerpoint/2010/main" val="245561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4812D4-A2A5-4FD7-8952-B3B8CCCDE232}"/>
              </a:ext>
            </a:extLst>
          </p:cNvPr>
          <p:cNvSpPr>
            <a:spLocks noGrp="1"/>
          </p:cNvSpPr>
          <p:nvPr>
            <p:ph type="title"/>
          </p:nvPr>
        </p:nvSpPr>
        <p:spPr/>
        <p:txBody>
          <a:bodyPr/>
          <a:lstStyle/>
          <a:p>
            <a:endParaRPr lang="de-DE"/>
          </a:p>
        </p:txBody>
      </p:sp>
      <p:sp>
        <p:nvSpPr>
          <p:cNvPr id="4" name="Rechteck 3">
            <a:extLst>
              <a:ext uri="{FF2B5EF4-FFF2-40B4-BE49-F238E27FC236}">
                <a16:creationId xmlns:a16="http://schemas.microsoft.com/office/drawing/2014/main" id="{AD255440-C404-464D-9C57-2D34F65B03CD}"/>
              </a:ext>
            </a:extLst>
          </p:cNvPr>
          <p:cNvSpPr/>
          <p:nvPr/>
        </p:nvSpPr>
        <p:spPr>
          <a:xfrm>
            <a:off x="874711" y="1433794"/>
            <a:ext cx="10399645"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Open Sans"/>
                <a:ea typeface="+mn-ea"/>
                <a:cs typeface="+mn-cs"/>
              </a:rPr>
              <a:t>Masse</a:t>
            </a:r>
            <a:endParaRPr kumimoji="0" lang="de-DE" sz="20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Je </a:t>
            </a:r>
            <a:r>
              <a:rPr kumimoji="0" lang="de-DE" sz="2000" b="0" i="1" u="none" strike="noStrike" kern="1200" cap="none" spc="0" normalizeH="0" baseline="0" noProof="0" dirty="0">
                <a:ln>
                  <a:noFill/>
                </a:ln>
                <a:solidFill>
                  <a:srgbClr val="000000"/>
                </a:solidFill>
                <a:effectLst/>
                <a:uLnTx/>
                <a:uFillTx/>
                <a:latin typeface="Open Sans"/>
                <a:ea typeface="+mn-ea"/>
                <a:cs typeface="+mn-cs"/>
              </a:rPr>
              <a:t>größer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die Masse des Objektes ist, umso </a:t>
            </a:r>
            <a:r>
              <a:rPr kumimoji="0" lang="de-DE" sz="2000" b="1" i="0" u="none" strike="noStrike" kern="1200" cap="none" spc="0" normalizeH="0" baseline="0" noProof="0" dirty="0">
                <a:ln>
                  <a:noFill/>
                </a:ln>
                <a:solidFill>
                  <a:srgbClr val="000000"/>
                </a:solidFill>
                <a:effectLst/>
                <a:uLnTx/>
                <a:uFillTx/>
                <a:latin typeface="Open Sans"/>
                <a:ea typeface="+mn-ea"/>
                <a:cs typeface="+mn-cs"/>
              </a:rPr>
              <a:t>kleiner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ist seine Dekohärenzzeit.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Open Sans"/>
                <a:ea typeface="+mn-ea"/>
                <a:cs typeface="+mn-cs"/>
              </a:rPr>
              <a:t>Temperatur</a:t>
            </a:r>
            <a:endParaRPr kumimoji="0" lang="de-DE" sz="20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Je </a:t>
            </a:r>
            <a:r>
              <a:rPr kumimoji="0" lang="de-DE" sz="2000" b="0" i="1" u="none" strike="noStrike" kern="1200" cap="none" spc="0" normalizeH="0" baseline="0" noProof="0" dirty="0">
                <a:ln>
                  <a:noFill/>
                </a:ln>
                <a:solidFill>
                  <a:srgbClr val="000000"/>
                </a:solidFill>
                <a:effectLst/>
                <a:uLnTx/>
                <a:uFillTx/>
                <a:latin typeface="Open Sans"/>
                <a:ea typeface="+mn-ea"/>
                <a:cs typeface="+mn-cs"/>
              </a:rPr>
              <a:t>geringer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die Umgebungstemperatur ist, umso </a:t>
            </a:r>
            <a:r>
              <a:rPr kumimoji="0" lang="de-DE" sz="2000" b="1" i="0" u="none" strike="noStrike" kern="1200" cap="none" spc="0" normalizeH="0" baseline="0" noProof="0" dirty="0">
                <a:ln>
                  <a:noFill/>
                </a:ln>
                <a:solidFill>
                  <a:srgbClr val="000000"/>
                </a:solidFill>
                <a:effectLst/>
                <a:uLnTx/>
                <a:uFillTx/>
                <a:latin typeface="Open Sans"/>
                <a:ea typeface="+mn-ea"/>
                <a:cs typeface="+mn-cs"/>
              </a:rPr>
              <a:t>größer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ist die Dekohärenzzeit.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Open Sans"/>
                <a:ea typeface="+mn-ea"/>
                <a:cs typeface="+mn-cs"/>
              </a:rPr>
              <a:t>Druck</a:t>
            </a:r>
            <a:endParaRPr kumimoji="0" lang="de-DE" sz="20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Je </a:t>
            </a:r>
            <a:r>
              <a:rPr kumimoji="0" lang="de-DE" sz="2000" b="0" i="1" u="none" strike="noStrike" kern="1200" cap="none" spc="0" normalizeH="0" baseline="0" noProof="0" dirty="0">
                <a:ln>
                  <a:noFill/>
                </a:ln>
                <a:solidFill>
                  <a:srgbClr val="000000"/>
                </a:solidFill>
                <a:effectLst/>
                <a:uLnTx/>
                <a:uFillTx/>
                <a:latin typeface="Open Sans"/>
                <a:ea typeface="+mn-ea"/>
                <a:cs typeface="+mn-cs"/>
              </a:rPr>
              <a:t>größer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der Umgebungsdruck ist, umso </a:t>
            </a:r>
            <a:r>
              <a:rPr kumimoji="0" lang="de-DE" sz="2000" b="1" i="0" u="none" strike="noStrike" kern="1200" cap="none" spc="0" normalizeH="0" baseline="0" noProof="0" dirty="0">
                <a:ln>
                  <a:noFill/>
                </a:ln>
                <a:solidFill>
                  <a:srgbClr val="000000"/>
                </a:solidFill>
                <a:effectLst/>
                <a:uLnTx/>
                <a:uFillTx/>
                <a:latin typeface="Open Sans"/>
                <a:ea typeface="+mn-ea"/>
                <a:cs typeface="+mn-cs"/>
              </a:rPr>
              <a:t>kleiner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ist die Dekohärenzzeit.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0000"/>
                </a:solidFill>
                <a:effectLst/>
                <a:uLnTx/>
                <a:uFillTx/>
                <a:latin typeface="Open Sans"/>
                <a:ea typeface="+mn-ea"/>
                <a:cs typeface="+mn-cs"/>
              </a:rPr>
              <a:t>Lichteinfall</a:t>
            </a:r>
            <a:endParaRPr kumimoji="0" lang="de-DE" sz="20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000000"/>
                </a:solidFill>
                <a:effectLst/>
                <a:uLnTx/>
                <a:uFillTx/>
                <a:latin typeface="Open Sans"/>
                <a:ea typeface="+mn-ea"/>
                <a:cs typeface="+mn-cs"/>
              </a:rPr>
              <a:t>Je </a:t>
            </a:r>
            <a:r>
              <a:rPr kumimoji="0" lang="de-DE" sz="2000" b="0" i="1" u="none" strike="noStrike" kern="1200" cap="none" spc="0" normalizeH="0" baseline="0" noProof="0" dirty="0">
                <a:ln>
                  <a:noFill/>
                </a:ln>
                <a:solidFill>
                  <a:srgbClr val="000000"/>
                </a:solidFill>
                <a:effectLst/>
                <a:uLnTx/>
                <a:uFillTx/>
                <a:latin typeface="Open Sans"/>
                <a:ea typeface="+mn-ea"/>
                <a:cs typeface="+mn-cs"/>
              </a:rPr>
              <a:t>dunkler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die Umgebung eines Objektes ist, umso </a:t>
            </a:r>
            <a:r>
              <a:rPr kumimoji="0" lang="de-DE" sz="2000" b="1" i="0" u="none" strike="noStrike" kern="1200" cap="none" spc="0" normalizeH="0" baseline="0" noProof="0" dirty="0">
                <a:ln>
                  <a:noFill/>
                </a:ln>
                <a:solidFill>
                  <a:srgbClr val="000000"/>
                </a:solidFill>
                <a:effectLst/>
                <a:uLnTx/>
                <a:uFillTx/>
                <a:latin typeface="Open Sans"/>
                <a:ea typeface="+mn-ea"/>
                <a:cs typeface="+mn-cs"/>
              </a:rPr>
              <a:t>größer</a:t>
            </a:r>
            <a:r>
              <a:rPr kumimoji="0" lang="de-DE" sz="2000" b="0" i="0" u="none" strike="noStrike" kern="1200" cap="none" spc="0" normalizeH="0" baseline="0" noProof="0" dirty="0">
                <a:ln>
                  <a:noFill/>
                </a:ln>
                <a:solidFill>
                  <a:srgbClr val="000000"/>
                </a:solidFill>
                <a:effectLst/>
                <a:uLnTx/>
                <a:uFillTx/>
                <a:latin typeface="Open Sans"/>
                <a:ea typeface="+mn-ea"/>
                <a:cs typeface="+mn-cs"/>
              </a:rPr>
              <a:t> ist seine Dekohärenzzeit.</a:t>
            </a:r>
          </a:p>
        </p:txBody>
      </p:sp>
    </p:spTree>
    <p:extLst>
      <p:ext uri="{BB962C8B-B14F-4D97-AF65-F5344CB8AC3E}">
        <p14:creationId xmlns:p14="http://schemas.microsoft.com/office/powerpoint/2010/main" val="23446319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nhaltsplatzhalter 6">
            <a:extLst>
              <a:ext uri="{FF2B5EF4-FFF2-40B4-BE49-F238E27FC236}">
                <a16:creationId xmlns:a16="http://schemas.microsoft.com/office/drawing/2014/main" id="{6A7B2108-BB07-4545-93C4-7274656D76ED}"/>
              </a:ext>
            </a:extLst>
          </p:cNvPr>
          <p:cNvGraphicFramePr>
            <a:graphicFrameLocks noGrp="1"/>
          </p:cNvGraphicFramePr>
          <p:nvPr>
            <p:ph sz="quarter" idx="10"/>
          </p:nvPr>
        </p:nvGraphicFramePr>
        <p:xfrm>
          <a:off x="760828" y="1298561"/>
          <a:ext cx="8898738" cy="3651631"/>
        </p:xfrm>
        <a:graphic>
          <a:graphicData uri="http://schemas.openxmlformats.org/drawingml/2006/table">
            <a:tbl>
              <a:tblPr firstRow="1" firstCol="1" bandRow="1"/>
              <a:tblGrid>
                <a:gridCol w="6700287">
                  <a:extLst>
                    <a:ext uri="{9D8B030D-6E8A-4147-A177-3AD203B41FA5}">
                      <a16:colId xmlns:a16="http://schemas.microsoft.com/office/drawing/2014/main" val="3676037544"/>
                    </a:ext>
                  </a:extLst>
                </a:gridCol>
                <a:gridCol w="2198451">
                  <a:extLst>
                    <a:ext uri="{9D8B030D-6E8A-4147-A177-3AD203B41FA5}">
                      <a16:colId xmlns:a16="http://schemas.microsoft.com/office/drawing/2014/main" val="203242196"/>
                    </a:ext>
                  </a:extLst>
                </a:gridCol>
              </a:tblGrid>
              <a:tr h="0">
                <a:tc>
                  <a:txBody>
                    <a:bodyPr/>
                    <a:lstStyle/>
                    <a:p>
                      <a:pPr marL="457200" algn="l">
                        <a:lnSpc>
                          <a:spcPct val="115000"/>
                        </a:lnSpc>
                        <a:spcAft>
                          <a:spcPts val="0"/>
                        </a:spcAft>
                      </a:pPr>
                      <a:r>
                        <a:rPr lang="de-DE" sz="18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Aussage</a:t>
                      </a:r>
                      <a:endParaRPr lang="de-DE"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457200" algn="l">
                        <a:lnSpc>
                          <a:spcPct val="115000"/>
                        </a:lnSpc>
                        <a:spcAft>
                          <a:spcPts val="0"/>
                        </a:spcAft>
                      </a:pPr>
                      <a:r>
                        <a:rPr lang="de-DE" sz="18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Entscheidung</a:t>
                      </a:r>
                      <a:endParaRPr lang="de-DE"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923551321"/>
                  </a:ext>
                </a:extLst>
              </a:tr>
              <a:tr h="0">
                <a:tc>
                  <a:txBody>
                    <a:bodyPr/>
                    <a:lstStyle/>
                    <a:p>
                      <a:pPr marL="457200" algn="l">
                        <a:lnSpc>
                          <a:spcPct val="115000"/>
                        </a:lnSpc>
                        <a:spcAft>
                          <a:spcPts val="0"/>
                        </a:spcAft>
                      </a:pPr>
                      <a:r>
                        <a:rPr lang="de-DE" sz="1800">
                          <a:effectLst/>
                          <a:latin typeface="Arial" panose="020B0604020202020204" pitchFamily="34" charset="0"/>
                          <a:ea typeface="Calibri" panose="020F0502020204030204" pitchFamily="34" charset="0"/>
                          <a:cs typeface="Times New Roman" panose="02020603050405020304" pitchFamily="18" charset="0"/>
                        </a:rPr>
                        <a:t>Das Auflösen der Superposition bei einem makroskopischen Objekt ist ein kontinuierlicher, aber unfassbar schneller Prozess.</a:t>
                      </a:r>
                      <a:endParaRPr lang="de-DE"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marL="457200" algn="l">
                        <a:lnSpc>
                          <a:spcPct val="115000"/>
                        </a:lnSpc>
                        <a:spcAft>
                          <a:spcPts val="0"/>
                        </a:spcAft>
                      </a:pPr>
                      <a:r>
                        <a:rPr lang="de-DE" sz="2400" dirty="0">
                          <a:effectLst/>
                          <a:latin typeface="Arial" panose="020B0604020202020204" pitchFamily="34" charset="0"/>
                          <a:ea typeface="Calibri" panose="020F0502020204030204" pitchFamily="34" charset="0"/>
                          <a:cs typeface="Times New Roman" panose="02020603050405020304" pitchFamily="18" charset="0"/>
                        </a:rPr>
                        <a:t>richtig</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3208870559"/>
                  </a:ext>
                </a:extLst>
              </a:tr>
              <a:tr h="0">
                <a:tc>
                  <a:txBody>
                    <a:bodyPr/>
                    <a:lstStyle/>
                    <a:p>
                      <a:pPr marL="457200" algn="l">
                        <a:lnSpc>
                          <a:spcPct val="115000"/>
                        </a:lnSpc>
                        <a:spcAft>
                          <a:spcPts val="0"/>
                        </a:spcAft>
                      </a:pPr>
                      <a:r>
                        <a:rPr lang="de-DE" sz="1800">
                          <a:effectLst/>
                          <a:latin typeface="Arial" panose="020B0604020202020204" pitchFamily="34" charset="0"/>
                          <a:ea typeface="Calibri" panose="020F0502020204030204" pitchFamily="34" charset="0"/>
                          <a:cs typeface="Times New Roman" panose="02020603050405020304" pitchFamily="18" charset="0"/>
                        </a:rPr>
                        <a:t>Bei makroskopischen Objekten macht es in der Praxis keinen wirklichen Unterschied, wie schwer sie genau sind. Die Dekohärenzzeiten sind in jedem Fall so kurz, das die Superposition für uns nie eine Rolle spielt.</a:t>
                      </a:r>
                      <a:endParaRPr lang="de-DE"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457200" algn="l">
                        <a:lnSpc>
                          <a:spcPct val="115000"/>
                        </a:lnSpc>
                        <a:spcAft>
                          <a:spcPts val="0"/>
                        </a:spcAft>
                      </a:pPr>
                      <a:r>
                        <a:rPr lang="de-DE" sz="2400" dirty="0">
                          <a:effectLst/>
                          <a:latin typeface="Arial" panose="020B0604020202020204" pitchFamily="34" charset="0"/>
                          <a:ea typeface="Calibri" panose="020F0502020204030204" pitchFamily="34" charset="0"/>
                          <a:cs typeface="Times New Roman" panose="02020603050405020304" pitchFamily="18" charset="0"/>
                        </a:rPr>
                        <a:t>richtig</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114864262"/>
                  </a:ext>
                </a:extLst>
              </a:tr>
              <a:tr h="0">
                <a:tc>
                  <a:txBody>
                    <a:bodyPr/>
                    <a:lstStyle/>
                    <a:p>
                      <a:pPr marL="457200" algn="l">
                        <a:lnSpc>
                          <a:spcPct val="115000"/>
                        </a:lnSpc>
                        <a:spcAft>
                          <a:spcPts val="0"/>
                        </a:spcAft>
                      </a:pPr>
                      <a:r>
                        <a:rPr lang="de-DE" sz="1800">
                          <a:effectLst/>
                          <a:latin typeface="Arial" panose="020B0604020202020204" pitchFamily="34" charset="0"/>
                          <a:ea typeface="Calibri" panose="020F0502020204030204" pitchFamily="34" charset="0"/>
                          <a:cs typeface="Times New Roman" panose="02020603050405020304" pitchFamily="18" charset="0"/>
                        </a:rPr>
                        <a:t>Ein einzelnes Elektron kann man für mehrere Sekunden in Superposition halten.</a:t>
                      </a:r>
                      <a:endParaRPr lang="de-DE"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marL="457200" algn="l">
                        <a:lnSpc>
                          <a:spcPct val="115000"/>
                        </a:lnSpc>
                        <a:spcAft>
                          <a:spcPts val="0"/>
                        </a:spcAft>
                      </a:pPr>
                      <a:r>
                        <a:rPr lang="de-DE" sz="2400" dirty="0">
                          <a:effectLst/>
                          <a:latin typeface="Arial" panose="020B0604020202020204" pitchFamily="34" charset="0"/>
                          <a:ea typeface="Calibri" panose="020F0502020204030204" pitchFamily="34" charset="0"/>
                          <a:cs typeface="Times New Roman" panose="02020603050405020304" pitchFamily="18" charset="0"/>
                        </a:rPr>
                        <a:t>richtig</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1674775068"/>
                  </a:ext>
                </a:extLst>
              </a:tr>
              <a:tr h="0">
                <a:tc>
                  <a:txBody>
                    <a:bodyPr/>
                    <a:lstStyle/>
                    <a:p>
                      <a:pPr marL="457200" algn="l">
                        <a:lnSpc>
                          <a:spcPct val="115000"/>
                        </a:lnSpc>
                        <a:spcAft>
                          <a:spcPts val="0"/>
                        </a:spcAft>
                      </a:pPr>
                      <a:r>
                        <a:rPr lang="de-DE" sz="1800">
                          <a:effectLst/>
                          <a:latin typeface="Arial" panose="020B0604020202020204" pitchFamily="34" charset="0"/>
                          <a:ea typeface="Calibri" panose="020F0502020204030204" pitchFamily="34" charset="0"/>
                          <a:cs typeface="Times New Roman" panose="02020603050405020304" pitchFamily="18" charset="0"/>
                        </a:rPr>
                        <a:t>Ein makroskopisches Objekt kann man für mehrere Sekunden in Superposition halten.</a:t>
                      </a:r>
                      <a:endParaRPr lang="de-DE"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457200" algn="l">
                        <a:lnSpc>
                          <a:spcPct val="115000"/>
                        </a:lnSpc>
                        <a:spcAft>
                          <a:spcPts val="0"/>
                        </a:spcAft>
                      </a:pPr>
                      <a:r>
                        <a:rPr lang="de-DE" sz="2400" dirty="0">
                          <a:effectLst/>
                          <a:latin typeface="Arial" panose="020B0604020202020204" pitchFamily="34" charset="0"/>
                          <a:ea typeface="Calibri" panose="020F0502020204030204" pitchFamily="34" charset="0"/>
                          <a:cs typeface="Times New Roman" panose="02020603050405020304" pitchFamily="18" charset="0"/>
                        </a:rPr>
                        <a:t>falsch</a:t>
                      </a: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746383520"/>
                  </a:ext>
                </a:extLst>
              </a:tr>
            </a:tbl>
          </a:graphicData>
        </a:graphic>
      </p:graphicFrame>
      <p:sp>
        <p:nvSpPr>
          <p:cNvPr id="6" name="Titel 5">
            <a:extLst>
              <a:ext uri="{FF2B5EF4-FFF2-40B4-BE49-F238E27FC236}">
                <a16:creationId xmlns:a16="http://schemas.microsoft.com/office/drawing/2014/main" id="{970005AC-1B85-4C46-B8D7-C63251275B86}"/>
              </a:ext>
            </a:extLst>
          </p:cNvPr>
          <p:cNvSpPr>
            <a:spLocks noGrp="1"/>
          </p:cNvSpPr>
          <p:nvPr>
            <p:ph type="title"/>
          </p:nvPr>
        </p:nvSpPr>
        <p:spPr/>
        <p:txBody>
          <a:bodyPr/>
          <a:lstStyle/>
          <a:p>
            <a:endParaRPr lang="de-DE"/>
          </a:p>
        </p:txBody>
      </p:sp>
      <p:sp>
        <p:nvSpPr>
          <p:cNvPr id="8" name="Rechteck 7">
            <a:extLst>
              <a:ext uri="{FF2B5EF4-FFF2-40B4-BE49-F238E27FC236}">
                <a16:creationId xmlns:a16="http://schemas.microsoft.com/office/drawing/2014/main" id="{EA571E95-E67D-4BFC-98C3-47B6DD7F7280}"/>
              </a:ext>
            </a:extLst>
          </p:cNvPr>
          <p:cNvSpPr/>
          <p:nvPr/>
        </p:nvSpPr>
        <p:spPr>
          <a:xfrm>
            <a:off x="7947498" y="1896893"/>
            <a:ext cx="894944" cy="408562"/>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9" name="Rechteck 8">
            <a:extLst>
              <a:ext uri="{FF2B5EF4-FFF2-40B4-BE49-F238E27FC236}">
                <a16:creationId xmlns:a16="http://schemas.microsoft.com/office/drawing/2014/main" id="{85F3E86D-C450-47F9-9086-7A09B729B9BB}"/>
              </a:ext>
            </a:extLst>
          </p:cNvPr>
          <p:cNvSpPr/>
          <p:nvPr/>
        </p:nvSpPr>
        <p:spPr>
          <a:xfrm>
            <a:off x="7947498" y="3014980"/>
            <a:ext cx="894944" cy="408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0" name="Rechteck 9">
            <a:extLst>
              <a:ext uri="{FF2B5EF4-FFF2-40B4-BE49-F238E27FC236}">
                <a16:creationId xmlns:a16="http://schemas.microsoft.com/office/drawing/2014/main" id="{6AE00943-EA5B-454C-BEC8-2C93EB271EC2}"/>
              </a:ext>
            </a:extLst>
          </p:cNvPr>
          <p:cNvSpPr/>
          <p:nvPr/>
        </p:nvSpPr>
        <p:spPr>
          <a:xfrm>
            <a:off x="7947498" y="3899603"/>
            <a:ext cx="894944" cy="408562"/>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1" name="Rechteck 10">
            <a:extLst>
              <a:ext uri="{FF2B5EF4-FFF2-40B4-BE49-F238E27FC236}">
                <a16:creationId xmlns:a16="http://schemas.microsoft.com/office/drawing/2014/main" id="{9DFADCD9-E416-42A3-B286-9D71F0548E11}"/>
              </a:ext>
            </a:extLst>
          </p:cNvPr>
          <p:cNvSpPr/>
          <p:nvPr/>
        </p:nvSpPr>
        <p:spPr>
          <a:xfrm>
            <a:off x="7947498" y="4503907"/>
            <a:ext cx="894944" cy="408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123727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0EE7F-F54D-45ED-A024-845837F6D67B}"/>
              </a:ext>
            </a:extLst>
          </p:cNvPr>
          <p:cNvSpPr>
            <a:spLocks noGrp="1"/>
          </p:cNvSpPr>
          <p:nvPr>
            <p:ph type="title"/>
          </p:nvPr>
        </p:nvSpPr>
        <p:spPr/>
        <p:txBody>
          <a:bodyPr/>
          <a:lstStyle/>
          <a:p>
            <a:r>
              <a:rPr lang="de-DE" dirty="0"/>
              <a:t>Dekohärenztheorie und Dekohärenzzeit</a:t>
            </a:r>
          </a:p>
        </p:txBody>
      </p:sp>
      <p:sp>
        <p:nvSpPr>
          <p:cNvPr id="3" name="Inhaltsplatzhalter 2">
            <a:extLst>
              <a:ext uri="{FF2B5EF4-FFF2-40B4-BE49-F238E27FC236}">
                <a16:creationId xmlns:a16="http://schemas.microsoft.com/office/drawing/2014/main" id="{571A7DFE-18D5-4FB8-BD2E-B209F6ED5404}"/>
              </a:ext>
            </a:extLst>
          </p:cNvPr>
          <p:cNvSpPr>
            <a:spLocks noGrp="1"/>
          </p:cNvSpPr>
          <p:nvPr>
            <p:ph sz="quarter" idx="10"/>
          </p:nvPr>
        </p:nvSpPr>
        <p:spPr/>
        <p:txBody>
          <a:bodyPr/>
          <a:lstStyle/>
          <a:p>
            <a:r>
              <a:rPr lang="de-DE" sz="2800" dirty="0"/>
              <a:t>Fazit:</a:t>
            </a:r>
          </a:p>
          <a:p>
            <a:r>
              <a:rPr lang="de-DE" sz="2800" b="0" dirty="0"/>
              <a:t>Die Superposition eines makroskopischen Objektes verschwindet durch seine Umgebung kontinuierlich und so schnell, dass wir sie niemals im Alltag beobachten könnten.</a:t>
            </a:r>
          </a:p>
        </p:txBody>
      </p:sp>
    </p:spTree>
    <p:extLst>
      <p:ext uri="{BB962C8B-B14F-4D97-AF65-F5344CB8AC3E}">
        <p14:creationId xmlns:p14="http://schemas.microsoft.com/office/powerpoint/2010/main" val="36919364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p:txBody>
          <a:bodyPr/>
          <a:lstStyle/>
          <a:p>
            <a:r>
              <a:rPr lang="de-DE" dirty="0"/>
              <a:t>Aufgabe</a:t>
            </a:r>
            <a:br>
              <a:rPr lang="de-DE" dirty="0"/>
            </a:br>
            <a:r>
              <a:rPr lang="de-DE" b="0" dirty="0"/>
              <a:t>Wende dein Wissen zur Dekohärenz an </a:t>
            </a:r>
            <a:r>
              <a:rPr lang="de-DE" b="0" dirty="0">
                <a:sym typeface="Wingdings" panose="05000000000000000000" pitchFamily="2" charset="2"/>
              </a:rPr>
              <a:t></a:t>
            </a:r>
            <a:br>
              <a:rPr lang="de-DE" dirty="0"/>
            </a:br>
            <a:endParaRPr lang="de-DE" dirty="0"/>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874711" y="1960563"/>
            <a:ext cx="10580688" cy="4344987"/>
          </a:xfrm>
        </p:spPr>
        <p:txBody>
          <a:bodyPr/>
          <a:lstStyle/>
          <a:p>
            <a:r>
              <a:rPr lang="de-DE" sz="2400" b="0" dirty="0"/>
              <a:t>Arbeitsheft S. 23 Nr. 3 und 4</a:t>
            </a:r>
          </a:p>
          <a:p>
            <a:endParaRPr lang="de-DE" sz="2000" b="0" dirty="0"/>
          </a:p>
          <a:p>
            <a:r>
              <a:rPr lang="de-DE" sz="2000" b="0" i="1" dirty="0"/>
              <a:t>Zeit: 10 Minuten</a:t>
            </a:r>
          </a:p>
          <a:p>
            <a:endParaRPr lang="de-DE" sz="2000" dirty="0"/>
          </a:p>
        </p:txBody>
      </p:sp>
    </p:spTree>
    <p:extLst>
      <p:ext uri="{BB962C8B-B14F-4D97-AF65-F5344CB8AC3E}">
        <p14:creationId xmlns:p14="http://schemas.microsoft.com/office/powerpoint/2010/main" val="1084411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1C4753A-6C9F-465E-BD22-4239BA5E9D01}"/>
              </a:ext>
            </a:extLst>
          </p:cNvPr>
          <p:cNvSpPr>
            <a:spLocks noGrp="1"/>
          </p:cNvSpPr>
          <p:nvPr>
            <p:ph type="title"/>
          </p:nvPr>
        </p:nvSpPr>
        <p:spPr>
          <a:xfrm>
            <a:off x="882771" y="3835706"/>
            <a:ext cx="3916187" cy="492443"/>
          </a:xfrm>
        </p:spPr>
        <p:txBody>
          <a:bodyPr/>
          <a:lstStyle/>
          <a:p>
            <a:r>
              <a:rPr lang="de-DE" dirty="0"/>
              <a:t>Quantencomputer</a:t>
            </a:r>
          </a:p>
        </p:txBody>
      </p:sp>
      <p:sp>
        <p:nvSpPr>
          <p:cNvPr id="7" name="Textplatzhalter 6">
            <a:extLst>
              <a:ext uri="{FF2B5EF4-FFF2-40B4-BE49-F238E27FC236}">
                <a16:creationId xmlns:a16="http://schemas.microsoft.com/office/drawing/2014/main" id="{08218329-E046-428D-A492-6AB4BD578801}"/>
              </a:ext>
            </a:extLst>
          </p:cNvPr>
          <p:cNvSpPr>
            <a:spLocks noGrp="1"/>
          </p:cNvSpPr>
          <p:nvPr>
            <p:ph type="body" sz="quarter" idx="12"/>
          </p:nvPr>
        </p:nvSpPr>
        <p:spPr>
          <a:xfrm>
            <a:off x="882770" y="4375609"/>
            <a:ext cx="6022340" cy="492443"/>
          </a:xfrm>
        </p:spPr>
        <p:txBody>
          <a:bodyPr/>
          <a:lstStyle/>
          <a:p>
            <a:r>
              <a:rPr lang="de-DE" dirty="0"/>
              <a:t>Und warum sie funktionieren…</a:t>
            </a:r>
          </a:p>
        </p:txBody>
      </p:sp>
    </p:spTree>
    <p:extLst>
      <p:ext uri="{BB962C8B-B14F-4D97-AF65-F5344CB8AC3E}">
        <p14:creationId xmlns:p14="http://schemas.microsoft.com/office/powerpoint/2010/main" val="28812273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0C9B11-A7B9-4FFD-9A3D-FE5A98EEBB5A}"/>
              </a:ext>
            </a:extLst>
          </p:cNvPr>
          <p:cNvSpPr>
            <a:spLocks noGrp="1"/>
          </p:cNvSpPr>
          <p:nvPr>
            <p:ph type="title"/>
          </p:nvPr>
        </p:nvSpPr>
        <p:spPr>
          <a:xfrm>
            <a:off x="874712" y="344487"/>
            <a:ext cx="10580687" cy="684213"/>
          </a:xfrm>
        </p:spPr>
        <p:txBody>
          <a:bodyPr/>
          <a:lstStyle/>
          <a:p>
            <a:r>
              <a:rPr lang="de-DE" dirty="0"/>
              <a:t>Exponentielles Wachstum</a:t>
            </a:r>
          </a:p>
        </p:txBody>
      </p:sp>
      <p:sp>
        <p:nvSpPr>
          <p:cNvPr id="3" name="Inhaltsplatzhalter 2">
            <a:extLst>
              <a:ext uri="{FF2B5EF4-FFF2-40B4-BE49-F238E27FC236}">
                <a16:creationId xmlns:a16="http://schemas.microsoft.com/office/drawing/2014/main" id="{07CEFA78-FDFF-42CD-89B6-914F2558BE77}"/>
              </a:ext>
            </a:extLst>
          </p:cNvPr>
          <p:cNvSpPr>
            <a:spLocks noGrp="1"/>
          </p:cNvSpPr>
          <p:nvPr>
            <p:ph sz="quarter" idx="10"/>
          </p:nvPr>
        </p:nvSpPr>
        <p:spPr>
          <a:xfrm>
            <a:off x="874711" y="1028700"/>
            <a:ext cx="10580688" cy="4344987"/>
          </a:xfrm>
        </p:spPr>
        <p:txBody>
          <a:bodyPr/>
          <a:lstStyle/>
          <a:p>
            <a:r>
              <a:rPr lang="de-DE" dirty="0"/>
              <a:t>= Ein Wert ändert sich in gleichen Zeitabschnitten um denselben Faktor.</a:t>
            </a:r>
          </a:p>
          <a:p>
            <a:endParaRPr lang="de-DE" sz="700" dirty="0"/>
          </a:p>
          <a:p>
            <a:r>
              <a:rPr lang="de-DE" dirty="0"/>
              <a:t>Beispiel Vermehrung von Bakterien:</a:t>
            </a:r>
          </a:p>
          <a:p>
            <a:endParaRPr lang="de-DE" dirty="0"/>
          </a:p>
          <a:p>
            <a:endParaRPr lang="de-DE" dirty="0"/>
          </a:p>
        </p:txBody>
      </p:sp>
      <p:graphicFrame>
        <p:nvGraphicFramePr>
          <p:cNvPr id="4" name="Tabelle 3">
            <a:extLst>
              <a:ext uri="{FF2B5EF4-FFF2-40B4-BE49-F238E27FC236}">
                <a16:creationId xmlns:a16="http://schemas.microsoft.com/office/drawing/2014/main" id="{79C53540-2194-48BD-A087-6F5E910B8A87}"/>
              </a:ext>
            </a:extLst>
          </p:cNvPr>
          <p:cNvGraphicFramePr>
            <a:graphicFrameLocks noGrp="1"/>
          </p:cNvGraphicFramePr>
          <p:nvPr/>
        </p:nvGraphicFramePr>
        <p:xfrm>
          <a:off x="874710" y="2034540"/>
          <a:ext cx="2668589" cy="4023360"/>
        </p:xfrm>
        <a:graphic>
          <a:graphicData uri="http://schemas.openxmlformats.org/drawingml/2006/table">
            <a:tbl>
              <a:tblPr firstRow="1" bandRow="1">
                <a:tableStyleId>{5C22544A-7EE6-4342-B048-85BDC9FD1C3A}</a:tableStyleId>
              </a:tblPr>
              <a:tblGrid>
                <a:gridCol w="944564">
                  <a:extLst>
                    <a:ext uri="{9D8B030D-6E8A-4147-A177-3AD203B41FA5}">
                      <a16:colId xmlns:a16="http://schemas.microsoft.com/office/drawing/2014/main" val="3445570643"/>
                    </a:ext>
                  </a:extLst>
                </a:gridCol>
                <a:gridCol w="1724025">
                  <a:extLst>
                    <a:ext uri="{9D8B030D-6E8A-4147-A177-3AD203B41FA5}">
                      <a16:colId xmlns:a16="http://schemas.microsoft.com/office/drawing/2014/main" val="347581453"/>
                    </a:ext>
                  </a:extLst>
                </a:gridCol>
              </a:tblGrid>
              <a:tr h="316561">
                <a:tc>
                  <a:txBody>
                    <a:bodyPr/>
                    <a:lstStyle/>
                    <a:p>
                      <a:r>
                        <a:rPr lang="de-DE" sz="1600" dirty="0"/>
                        <a:t>t in h</a:t>
                      </a:r>
                    </a:p>
                  </a:txBody>
                  <a:tcPr/>
                </a:tc>
                <a:tc>
                  <a:txBody>
                    <a:bodyPr/>
                    <a:lstStyle/>
                    <a:p>
                      <a:r>
                        <a:rPr lang="de-DE" sz="1600" dirty="0"/>
                        <a:t># Bakterien</a:t>
                      </a:r>
                    </a:p>
                  </a:txBody>
                  <a:tcPr/>
                </a:tc>
                <a:extLst>
                  <a:ext uri="{0D108BD9-81ED-4DB2-BD59-A6C34878D82A}">
                    <a16:rowId xmlns:a16="http://schemas.microsoft.com/office/drawing/2014/main" val="2506254801"/>
                  </a:ext>
                </a:extLst>
              </a:tr>
              <a:tr h="316561">
                <a:tc>
                  <a:txBody>
                    <a:bodyPr/>
                    <a:lstStyle/>
                    <a:p>
                      <a:r>
                        <a:rPr lang="de-DE" sz="1600" dirty="0"/>
                        <a:t>0</a:t>
                      </a:r>
                    </a:p>
                  </a:txBody>
                  <a:tcPr/>
                </a:tc>
                <a:tc>
                  <a:txBody>
                    <a:bodyPr/>
                    <a:lstStyle/>
                    <a:p>
                      <a:r>
                        <a:rPr lang="de-DE" sz="1600" dirty="0"/>
                        <a:t>100</a:t>
                      </a:r>
                    </a:p>
                  </a:txBody>
                  <a:tcPr/>
                </a:tc>
                <a:extLst>
                  <a:ext uri="{0D108BD9-81ED-4DB2-BD59-A6C34878D82A}">
                    <a16:rowId xmlns:a16="http://schemas.microsoft.com/office/drawing/2014/main" val="2383246543"/>
                  </a:ext>
                </a:extLst>
              </a:tr>
              <a:tr h="316561">
                <a:tc>
                  <a:txBody>
                    <a:bodyPr/>
                    <a:lstStyle/>
                    <a:p>
                      <a:r>
                        <a:rPr lang="de-DE" sz="1600" dirty="0"/>
                        <a:t>1</a:t>
                      </a:r>
                    </a:p>
                  </a:txBody>
                  <a:tcPr/>
                </a:tc>
                <a:tc>
                  <a:txBody>
                    <a:bodyPr/>
                    <a:lstStyle/>
                    <a:p>
                      <a:r>
                        <a:rPr lang="de-DE" sz="1600" dirty="0"/>
                        <a:t>200</a:t>
                      </a:r>
                    </a:p>
                  </a:txBody>
                  <a:tcPr/>
                </a:tc>
                <a:extLst>
                  <a:ext uri="{0D108BD9-81ED-4DB2-BD59-A6C34878D82A}">
                    <a16:rowId xmlns:a16="http://schemas.microsoft.com/office/drawing/2014/main" val="4139030099"/>
                  </a:ext>
                </a:extLst>
              </a:tr>
              <a:tr h="316561">
                <a:tc>
                  <a:txBody>
                    <a:bodyPr/>
                    <a:lstStyle/>
                    <a:p>
                      <a:r>
                        <a:rPr lang="de-DE" sz="1600" dirty="0"/>
                        <a:t>2</a:t>
                      </a:r>
                    </a:p>
                  </a:txBody>
                  <a:tcPr/>
                </a:tc>
                <a:tc>
                  <a:txBody>
                    <a:bodyPr/>
                    <a:lstStyle/>
                    <a:p>
                      <a:r>
                        <a:rPr lang="de-DE" sz="1600" dirty="0"/>
                        <a:t>400</a:t>
                      </a:r>
                    </a:p>
                  </a:txBody>
                  <a:tcPr/>
                </a:tc>
                <a:extLst>
                  <a:ext uri="{0D108BD9-81ED-4DB2-BD59-A6C34878D82A}">
                    <a16:rowId xmlns:a16="http://schemas.microsoft.com/office/drawing/2014/main" val="74282731"/>
                  </a:ext>
                </a:extLst>
              </a:tr>
              <a:tr h="316561">
                <a:tc>
                  <a:txBody>
                    <a:bodyPr/>
                    <a:lstStyle/>
                    <a:p>
                      <a:r>
                        <a:rPr lang="de-DE" sz="1600" dirty="0"/>
                        <a:t>3</a:t>
                      </a:r>
                    </a:p>
                  </a:txBody>
                  <a:tcPr/>
                </a:tc>
                <a:tc>
                  <a:txBody>
                    <a:bodyPr/>
                    <a:lstStyle/>
                    <a:p>
                      <a:r>
                        <a:rPr lang="de-DE" sz="1600" dirty="0"/>
                        <a:t>800</a:t>
                      </a:r>
                    </a:p>
                  </a:txBody>
                  <a:tcPr/>
                </a:tc>
                <a:extLst>
                  <a:ext uri="{0D108BD9-81ED-4DB2-BD59-A6C34878D82A}">
                    <a16:rowId xmlns:a16="http://schemas.microsoft.com/office/drawing/2014/main" val="3728740335"/>
                  </a:ext>
                </a:extLst>
              </a:tr>
              <a:tr h="316561">
                <a:tc>
                  <a:txBody>
                    <a:bodyPr/>
                    <a:lstStyle/>
                    <a:p>
                      <a:r>
                        <a:rPr lang="de-DE" sz="1600" dirty="0"/>
                        <a:t>4</a:t>
                      </a:r>
                    </a:p>
                  </a:txBody>
                  <a:tcPr/>
                </a:tc>
                <a:tc>
                  <a:txBody>
                    <a:bodyPr/>
                    <a:lstStyle/>
                    <a:p>
                      <a:r>
                        <a:rPr lang="de-DE" sz="1600" dirty="0"/>
                        <a:t>1.600</a:t>
                      </a:r>
                    </a:p>
                  </a:txBody>
                  <a:tcPr/>
                </a:tc>
                <a:extLst>
                  <a:ext uri="{0D108BD9-81ED-4DB2-BD59-A6C34878D82A}">
                    <a16:rowId xmlns:a16="http://schemas.microsoft.com/office/drawing/2014/main" val="2584690264"/>
                  </a:ext>
                </a:extLst>
              </a:tr>
              <a:tr h="316561">
                <a:tc>
                  <a:txBody>
                    <a:bodyPr/>
                    <a:lstStyle/>
                    <a:p>
                      <a:r>
                        <a:rPr lang="de-DE" sz="1600" dirty="0"/>
                        <a:t>5</a:t>
                      </a:r>
                    </a:p>
                  </a:txBody>
                  <a:tcPr/>
                </a:tc>
                <a:tc>
                  <a:txBody>
                    <a:bodyPr/>
                    <a:lstStyle/>
                    <a:p>
                      <a:r>
                        <a:rPr lang="de-DE" sz="1600" dirty="0"/>
                        <a:t>3.200</a:t>
                      </a:r>
                    </a:p>
                  </a:txBody>
                  <a:tcPr/>
                </a:tc>
                <a:extLst>
                  <a:ext uri="{0D108BD9-81ED-4DB2-BD59-A6C34878D82A}">
                    <a16:rowId xmlns:a16="http://schemas.microsoft.com/office/drawing/2014/main" val="2973936624"/>
                  </a:ext>
                </a:extLst>
              </a:tr>
              <a:tr h="316561">
                <a:tc>
                  <a:txBody>
                    <a:bodyPr/>
                    <a:lstStyle/>
                    <a:p>
                      <a:r>
                        <a:rPr lang="de-DE" sz="1600" dirty="0"/>
                        <a:t>6</a:t>
                      </a:r>
                    </a:p>
                  </a:txBody>
                  <a:tcPr/>
                </a:tc>
                <a:tc>
                  <a:txBody>
                    <a:bodyPr/>
                    <a:lstStyle/>
                    <a:p>
                      <a:r>
                        <a:rPr lang="de-DE" sz="1600" dirty="0"/>
                        <a:t>6.400</a:t>
                      </a:r>
                    </a:p>
                  </a:txBody>
                  <a:tcPr/>
                </a:tc>
                <a:extLst>
                  <a:ext uri="{0D108BD9-81ED-4DB2-BD59-A6C34878D82A}">
                    <a16:rowId xmlns:a16="http://schemas.microsoft.com/office/drawing/2014/main" val="2748122420"/>
                  </a:ext>
                </a:extLst>
              </a:tr>
              <a:tr h="316561">
                <a:tc>
                  <a:txBody>
                    <a:bodyPr/>
                    <a:lstStyle/>
                    <a:p>
                      <a:r>
                        <a:rPr lang="de-DE" sz="1600" dirty="0"/>
                        <a:t>7</a:t>
                      </a:r>
                    </a:p>
                  </a:txBody>
                  <a:tcPr/>
                </a:tc>
                <a:tc>
                  <a:txBody>
                    <a:bodyPr/>
                    <a:lstStyle/>
                    <a:p>
                      <a:r>
                        <a:rPr lang="de-DE" sz="1600" dirty="0"/>
                        <a:t>12.800</a:t>
                      </a:r>
                    </a:p>
                  </a:txBody>
                  <a:tcPr/>
                </a:tc>
                <a:extLst>
                  <a:ext uri="{0D108BD9-81ED-4DB2-BD59-A6C34878D82A}">
                    <a16:rowId xmlns:a16="http://schemas.microsoft.com/office/drawing/2014/main" val="551921663"/>
                  </a:ext>
                </a:extLst>
              </a:tr>
              <a:tr h="316561">
                <a:tc>
                  <a:txBody>
                    <a:bodyPr/>
                    <a:lstStyle/>
                    <a:p>
                      <a:r>
                        <a:rPr lang="de-DE" sz="1600" dirty="0"/>
                        <a:t>8</a:t>
                      </a:r>
                    </a:p>
                  </a:txBody>
                  <a:tcPr/>
                </a:tc>
                <a:tc>
                  <a:txBody>
                    <a:bodyPr/>
                    <a:lstStyle/>
                    <a:p>
                      <a:r>
                        <a:rPr lang="de-DE" sz="1600" dirty="0"/>
                        <a:t>25.600</a:t>
                      </a:r>
                    </a:p>
                  </a:txBody>
                  <a:tcPr/>
                </a:tc>
                <a:extLst>
                  <a:ext uri="{0D108BD9-81ED-4DB2-BD59-A6C34878D82A}">
                    <a16:rowId xmlns:a16="http://schemas.microsoft.com/office/drawing/2014/main" val="2945330357"/>
                  </a:ext>
                </a:extLst>
              </a:tr>
              <a:tr h="316561">
                <a:tc>
                  <a:txBody>
                    <a:bodyPr/>
                    <a:lstStyle/>
                    <a:p>
                      <a:r>
                        <a:rPr lang="de-DE" sz="1600" dirty="0"/>
                        <a:t>9</a:t>
                      </a:r>
                    </a:p>
                  </a:txBody>
                  <a:tcPr/>
                </a:tc>
                <a:tc>
                  <a:txBody>
                    <a:bodyPr/>
                    <a:lstStyle/>
                    <a:p>
                      <a:r>
                        <a:rPr lang="de-DE" sz="1600" dirty="0"/>
                        <a:t>51.200</a:t>
                      </a:r>
                    </a:p>
                  </a:txBody>
                  <a:tcPr/>
                </a:tc>
                <a:extLst>
                  <a:ext uri="{0D108BD9-81ED-4DB2-BD59-A6C34878D82A}">
                    <a16:rowId xmlns:a16="http://schemas.microsoft.com/office/drawing/2014/main" val="2039455239"/>
                  </a:ext>
                </a:extLst>
              </a:tr>
              <a:tr h="316561">
                <a:tc>
                  <a:txBody>
                    <a:bodyPr/>
                    <a:lstStyle/>
                    <a:p>
                      <a:r>
                        <a:rPr lang="de-DE" sz="1600" dirty="0"/>
                        <a:t>10</a:t>
                      </a:r>
                    </a:p>
                  </a:txBody>
                  <a:tcPr/>
                </a:tc>
                <a:tc>
                  <a:txBody>
                    <a:bodyPr/>
                    <a:lstStyle/>
                    <a:p>
                      <a:r>
                        <a:rPr lang="de-DE" sz="1600" dirty="0"/>
                        <a:t>102.400</a:t>
                      </a:r>
                    </a:p>
                  </a:txBody>
                  <a:tcPr/>
                </a:tc>
                <a:extLst>
                  <a:ext uri="{0D108BD9-81ED-4DB2-BD59-A6C34878D82A}">
                    <a16:rowId xmlns:a16="http://schemas.microsoft.com/office/drawing/2014/main" val="3629543012"/>
                  </a:ext>
                </a:extLst>
              </a:tr>
            </a:tbl>
          </a:graphicData>
        </a:graphic>
      </p:graphicFrame>
      <p:sp>
        <p:nvSpPr>
          <p:cNvPr id="5" name="Rechteck 4">
            <a:extLst>
              <a:ext uri="{FF2B5EF4-FFF2-40B4-BE49-F238E27FC236}">
                <a16:creationId xmlns:a16="http://schemas.microsoft.com/office/drawing/2014/main" id="{DBB568A5-F9B8-7BA1-3317-2CF50E5E0DB9}"/>
              </a:ext>
            </a:extLst>
          </p:cNvPr>
          <p:cNvSpPr/>
          <p:nvPr/>
        </p:nvSpPr>
        <p:spPr>
          <a:xfrm>
            <a:off x="4242593" y="2034540"/>
            <a:ext cx="6044407" cy="402336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EMFOGG+Arial"/>
              </a:rPr>
              <a:t>Abbildung Diagramm zu exponentiellem Wachstum</a:t>
            </a:r>
            <a:br>
              <a:rPr lang="de-DE" sz="1800" b="0" i="0" u="none" strike="noStrike" baseline="0" dirty="0">
                <a:solidFill>
                  <a:schemeClr val="tx1"/>
                </a:solidFill>
                <a:latin typeface="EMFOGG+Arial"/>
              </a:rPr>
            </a:br>
            <a:r>
              <a:rPr lang="de-DE" sz="1800" b="0" i="0" u="none" strike="noStrike" baseline="0" dirty="0">
                <a:solidFill>
                  <a:schemeClr val="tx1"/>
                </a:solidFill>
                <a:latin typeface="EMFOGG+Arial"/>
              </a:rPr>
              <a:t>(</a:t>
            </a:r>
            <a:r>
              <a:rPr lang="de-DE" sz="1800" b="0" i="0" u="none" strike="noStrike" baseline="0" dirty="0">
                <a:solidFill>
                  <a:schemeClr val="tx1"/>
                </a:solidFill>
                <a:latin typeface="EMFOGG+Arial"/>
                <a:hlinkClick r:id="rId2"/>
              </a:rPr>
              <a:t>https://mabo-images.s3-eu-west-1.amazonaws.com/content/w740/173373.jpg</a:t>
            </a:r>
            <a:r>
              <a:rPr lang="de-DE" sz="1800" b="0" i="0" u="none" strike="noStrike" baseline="0" dirty="0">
                <a:solidFill>
                  <a:schemeClr val="tx1"/>
                </a:solidFill>
                <a:latin typeface="EMFOGG+Arial"/>
              </a:rPr>
              <a:t>) </a:t>
            </a:r>
            <a:endParaRPr lang="de-DE" dirty="0">
              <a:solidFill>
                <a:schemeClr val="tx1"/>
              </a:solidFill>
            </a:endParaRPr>
          </a:p>
        </p:txBody>
      </p:sp>
    </p:spTree>
    <p:extLst>
      <p:ext uri="{BB962C8B-B14F-4D97-AF65-F5344CB8AC3E}">
        <p14:creationId xmlns:p14="http://schemas.microsoft.com/office/powerpoint/2010/main" val="269025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p:txBody>
          <a:bodyPr/>
          <a:lstStyle/>
          <a:p>
            <a:r>
              <a:rPr lang="de-DE" dirty="0"/>
              <a:t>Aufgabe</a:t>
            </a:r>
            <a:br>
              <a:rPr lang="de-DE" dirty="0"/>
            </a:br>
            <a:r>
              <a:rPr lang="de-DE" b="0" dirty="0"/>
              <a:t>Exponentielles Wachstum</a:t>
            </a:r>
            <a:endParaRPr lang="de-DE" dirty="0"/>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874711" y="1960563"/>
            <a:ext cx="10580688" cy="4344987"/>
          </a:xfrm>
        </p:spPr>
        <p:txBody>
          <a:bodyPr/>
          <a:lstStyle/>
          <a:p>
            <a:r>
              <a:rPr lang="de-DE" sz="2400" b="0" dirty="0"/>
              <a:t>Arbeitsheft S. 31 Nr. 1 und 2</a:t>
            </a:r>
          </a:p>
          <a:p>
            <a:endParaRPr lang="de-DE" sz="2000" b="0" dirty="0"/>
          </a:p>
          <a:p>
            <a:r>
              <a:rPr lang="de-DE" sz="2000" b="0" i="1" dirty="0"/>
              <a:t>Zeit: 5 Minuten</a:t>
            </a:r>
          </a:p>
          <a:p>
            <a:endParaRPr lang="de-DE" sz="2000" dirty="0"/>
          </a:p>
        </p:txBody>
      </p:sp>
    </p:spTree>
    <p:extLst>
      <p:ext uri="{BB962C8B-B14F-4D97-AF65-F5344CB8AC3E}">
        <p14:creationId xmlns:p14="http://schemas.microsoft.com/office/powerpoint/2010/main" val="8815526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49AA1-9B9F-4F74-A3BE-E9D2E425908F}"/>
              </a:ext>
            </a:extLst>
          </p:cNvPr>
          <p:cNvSpPr>
            <a:spLocks noGrp="1"/>
          </p:cNvSpPr>
          <p:nvPr>
            <p:ph type="title"/>
          </p:nvPr>
        </p:nvSpPr>
        <p:spPr/>
        <p:txBody>
          <a:bodyPr/>
          <a:lstStyle/>
          <a:p>
            <a:r>
              <a:rPr lang="de-DE" dirty="0"/>
              <a:t>Aufgabe</a:t>
            </a:r>
            <a:br>
              <a:rPr lang="de-DE" dirty="0"/>
            </a:br>
            <a:r>
              <a:rPr lang="de-DE" b="0" dirty="0"/>
              <a:t>Exponentielles Wachstum</a:t>
            </a:r>
            <a:endParaRPr lang="de-DE" dirty="0"/>
          </a:p>
        </p:txBody>
      </p:sp>
      <p:sp>
        <p:nvSpPr>
          <p:cNvPr id="3" name="Inhaltsplatzhalter 2">
            <a:extLst>
              <a:ext uri="{FF2B5EF4-FFF2-40B4-BE49-F238E27FC236}">
                <a16:creationId xmlns:a16="http://schemas.microsoft.com/office/drawing/2014/main" id="{2A3C41DC-D8D4-4A89-BBC4-F46827F32711}"/>
              </a:ext>
            </a:extLst>
          </p:cNvPr>
          <p:cNvSpPr>
            <a:spLocks noGrp="1"/>
          </p:cNvSpPr>
          <p:nvPr>
            <p:ph sz="quarter" idx="10"/>
          </p:nvPr>
        </p:nvSpPr>
        <p:spPr>
          <a:xfrm>
            <a:off x="874712" y="5986698"/>
            <a:ext cx="10580688" cy="212568"/>
          </a:xfrm>
        </p:spPr>
        <p:txBody>
          <a:bodyPr/>
          <a:lstStyle/>
          <a:p>
            <a:r>
              <a:rPr lang="de-DE" sz="1100" dirty="0">
                <a:hlinkClick r:id="rId2"/>
              </a:rPr>
              <a:t>https://www.youtube.com/watch?v=jWXLNPrVhfw</a:t>
            </a:r>
            <a:r>
              <a:rPr lang="de-DE" sz="1100" dirty="0"/>
              <a:t> </a:t>
            </a:r>
          </a:p>
        </p:txBody>
      </p:sp>
      <p:sp>
        <p:nvSpPr>
          <p:cNvPr id="5" name="Rechteck 4">
            <a:extLst>
              <a:ext uri="{FF2B5EF4-FFF2-40B4-BE49-F238E27FC236}">
                <a16:creationId xmlns:a16="http://schemas.microsoft.com/office/drawing/2014/main" id="{FC43F427-372F-B870-63D0-A01DEF2D2F81}"/>
              </a:ext>
            </a:extLst>
          </p:cNvPr>
          <p:cNvSpPr/>
          <p:nvPr/>
        </p:nvSpPr>
        <p:spPr>
          <a:xfrm>
            <a:off x="946943" y="1294328"/>
            <a:ext cx="6025357" cy="453461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Vorschaubild Video (Link siehe unten) </a:t>
            </a:r>
            <a:endParaRPr lang="de-DE" dirty="0">
              <a:solidFill>
                <a:schemeClr val="tx1"/>
              </a:solidFill>
            </a:endParaRPr>
          </a:p>
        </p:txBody>
      </p:sp>
    </p:spTree>
    <p:extLst>
      <p:ext uri="{BB962C8B-B14F-4D97-AF65-F5344CB8AC3E}">
        <p14:creationId xmlns:p14="http://schemas.microsoft.com/office/powerpoint/2010/main" val="31503303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6A3136-039B-4CFB-8288-E134AF848E9E}"/>
              </a:ext>
            </a:extLst>
          </p:cNvPr>
          <p:cNvSpPr>
            <a:spLocks noGrp="1"/>
          </p:cNvSpPr>
          <p:nvPr>
            <p:ph type="title"/>
          </p:nvPr>
        </p:nvSpPr>
        <p:spPr>
          <a:xfrm>
            <a:off x="882771" y="3835706"/>
            <a:ext cx="3191579" cy="492443"/>
          </a:xfrm>
        </p:spPr>
        <p:txBody>
          <a:bodyPr/>
          <a:lstStyle/>
          <a:p>
            <a:r>
              <a:rPr lang="en-US" dirty="0"/>
              <a:t>Quantenphysik</a:t>
            </a:r>
          </a:p>
        </p:txBody>
      </p:sp>
      <p:sp>
        <p:nvSpPr>
          <p:cNvPr id="4" name="Untertitel 3">
            <a:extLst>
              <a:ext uri="{FF2B5EF4-FFF2-40B4-BE49-F238E27FC236}">
                <a16:creationId xmlns:a16="http://schemas.microsoft.com/office/drawing/2014/main" id="{A8EADAC6-C576-47AB-87E8-F4458E6DB73A}"/>
              </a:ext>
            </a:extLst>
          </p:cNvPr>
          <p:cNvSpPr>
            <a:spLocks noGrp="1"/>
          </p:cNvSpPr>
          <p:nvPr>
            <p:ph type="subTitle" idx="1"/>
          </p:nvPr>
        </p:nvSpPr>
        <p:spPr>
          <a:xfrm>
            <a:off x="882772" y="5028236"/>
            <a:ext cx="1522853" cy="246221"/>
          </a:xfrm>
        </p:spPr>
        <p:txBody>
          <a:bodyPr/>
          <a:lstStyle/>
          <a:p>
            <a:r>
              <a:rPr lang="en-US" dirty="0" err="1"/>
              <a:t>Doppelstunde</a:t>
            </a:r>
            <a:r>
              <a:rPr lang="en-US" dirty="0"/>
              <a:t> 8</a:t>
            </a:r>
          </a:p>
        </p:txBody>
      </p:sp>
      <p:sp>
        <p:nvSpPr>
          <p:cNvPr id="6" name="Textplatzhalter 5">
            <a:extLst>
              <a:ext uri="{FF2B5EF4-FFF2-40B4-BE49-F238E27FC236}">
                <a16:creationId xmlns:a16="http://schemas.microsoft.com/office/drawing/2014/main" id="{9295444A-A464-42D5-B8AD-A87F7AE95556}"/>
              </a:ext>
            </a:extLst>
          </p:cNvPr>
          <p:cNvSpPr>
            <a:spLocks noGrp="1"/>
          </p:cNvSpPr>
          <p:nvPr>
            <p:ph type="body" sz="quarter" idx="12"/>
          </p:nvPr>
        </p:nvSpPr>
        <p:spPr>
          <a:xfrm>
            <a:off x="882770" y="4375609"/>
            <a:ext cx="9422067" cy="492443"/>
          </a:xfrm>
        </p:spPr>
        <p:txBody>
          <a:bodyPr/>
          <a:lstStyle/>
          <a:p>
            <a:r>
              <a:rPr lang="en-US" dirty="0"/>
              <a:t>Von </a:t>
            </a:r>
            <a:r>
              <a:rPr lang="en-US" dirty="0" err="1"/>
              <a:t>Schrödingers</a:t>
            </a:r>
            <a:r>
              <a:rPr lang="en-US" dirty="0"/>
              <a:t> </a:t>
            </a:r>
            <a:r>
              <a:rPr lang="en-US" dirty="0" err="1"/>
              <a:t>Katze</a:t>
            </a:r>
            <a:r>
              <a:rPr lang="en-US" dirty="0"/>
              <a:t> </a:t>
            </a:r>
            <a:r>
              <a:rPr lang="en-US" dirty="0" err="1"/>
              <a:t>zum</a:t>
            </a:r>
            <a:r>
              <a:rPr lang="en-US" dirty="0"/>
              <a:t> </a:t>
            </a:r>
            <a:r>
              <a:rPr lang="en-US" dirty="0" err="1"/>
              <a:t>Quantencomputer</a:t>
            </a:r>
            <a:r>
              <a:rPr lang="en-US" dirty="0"/>
              <a:t>…</a:t>
            </a:r>
          </a:p>
        </p:txBody>
      </p:sp>
    </p:spTree>
    <p:extLst>
      <p:ext uri="{BB962C8B-B14F-4D97-AF65-F5344CB8AC3E}">
        <p14:creationId xmlns:p14="http://schemas.microsoft.com/office/powerpoint/2010/main" val="16393930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E9124-A0FB-4E1B-BA93-F1873E45DF7E}"/>
              </a:ext>
            </a:extLst>
          </p:cNvPr>
          <p:cNvSpPr>
            <a:spLocks noGrp="1"/>
          </p:cNvSpPr>
          <p:nvPr>
            <p:ph type="title"/>
          </p:nvPr>
        </p:nvSpPr>
        <p:spPr/>
        <p:txBody>
          <a:bodyPr/>
          <a:lstStyle/>
          <a:p>
            <a:r>
              <a:rPr lang="de-DE" dirty="0"/>
              <a:t>Quantencomputer</a:t>
            </a:r>
            <a:br>
              <a:rPr lang="de-DE" dirty="0"/>
            </a:br>
            <a:r>
              <a:rPr lang="de-DE" b="0" dirty="0"/>
              <a:t>Was ist eine Berechnung in einem Computer?</a:t>
            </a:r>
            <a:br>
              <a:rPr lang="de-DE" b="0" dirty="0"/>
            </a:br>
            <a:br>
              <a:rPr lang="de-DE" b="0" dirty="0"/>
            </a:br>
            <a:endParaRPr lang="de-DE" b="0" dirty="0"/>
          </a:p>
        </p:txBody>
      </p:sp>
      <p:graphicFrame>
        <p:nvGraphicFramePr>
          <p:cNvPr id="6" name="Diagramm 5">
            <a:extLst>
              <a:ext uri="{FF2B5EF4-FFF2-40B4-BE49-F238E27FC236}">
                <a16:creationId xmlns:a16="http://schemas.microsoft.com/office/drawing/2014/main" id="{2B913CFC-CB4C-4B59-A28C-B0A92E56FEA5}"/>
              </a:ext>
            </a:extLst>
          </p:cNvPr>
          <p:cNvGraphicFramePr/>
          <p:nvPr/>
        </p:nvGraphicFramePr>
        <p:xfrm>
          <a:off x="874712" y="1234971"/>
          <a:ext cx="10858579" cy="367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rafik 6">
            <a:extLst>
              <a:ext uri="{FF2B5EF4-FFF2-40B4-BE49-F238E27FC236}">
                <a16:creationId xmlns:a16="http://schemas.microsoft.com/office/drawing/2014/main" id="{EC3EBA98-6253-40A8-BAB4-C17737E9ACB4}"/>
              </a:ext>
            </a:extLst>
          </p:cNvPr>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44273" y="2851683"/>
            <a:ext cx="4680470" cy="2951587"/>
          </a:xfrm>
          <a:prstGeom prst="rect">
            <a:avLst/>
          </a:prstGeom>
          <a:noFill/>
          <a:ln>
            <a:noFill/>
          </a:ln>
          <a:extLst>
            <a:ext uri="{53640926-AAD7-44D8-BBD7-CCE9431645EC}">
              <a14:shadowObscured xmlns:a14="http://schemas.microsoft.com/office/drawing/2010/main"/>
            </a:ext>
          </a:extLst>
        </p:spPr>
      </p:pic>
      <p:graphicFrame>
        <p:nvGraphicFramePr>
          <p:cNvPr id="8" name="Diagramm 7">
            <a:extLst>
              <a:ext uri="{FF2B5EF4-FFF2-40B4-BE49-F238E27FC236}">
                <a16:creationId xmlns:a16="http://schemas.microsoft.com/office/drawing/2014/main" id="{5922B5D2-E936-49C7-AC26-2EB25B69E81B}"/>
              </a:ext>
            </a:extLst>
          </p:cNvPr>
          <p:cNvGraphicFramePr/>
          <p:nvPr>
            <p:extLst>
              <p:ext uri="{D42A27DB-BD31-4B8C-83A1-F6EECF244321}">
                <p14:modId xmlns:p14="http://schemas.microsoft.com/office/powerpoint/2010/main" val="4222386833"/>
              </p:ext>
            </p:extLst>
          </p:nvPr>
        </p:nvGraphicFramePr>
        <p:xfrm>
          <a:off x="2567709" y="1662290"/>
          <a:ext cx="10695617" cy="50508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Pfeil: nach oben gebogen 8">
            <a:extLst>
              <a:ext uri="{FF2B5EF4-FFF2-40B4-BE49-F238E27FC236}">
                <a16:creationId xmlns:a16="http://schemas.microsoft.com/office/drawing/2014/main" id="{149724E2-EA28-4F13-8FCB-4A24FAD38CCA}"/>
              </a:ext>
            </a:extLst>
          </p:cNvPr>
          <p:cNvSpPr/>
          <p:nvPr/>
        </p:nvSpPr>
        <p:spPr>
          <a:xfrm rot="16200000">
            <a:off x="7575840" y="3205385"/>
            <a:ext cx="969527" cy="1103772"/>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e-DE"/>
          </a:p>
        </p:txBody>
      </p:sp>
    </p:spTree>
    <p:extLst>
      <p:ext uri="{BB962C8B-B14F-4D97-AF65-F5344CB8AC3E}">
        <p14:creationId xmlns:p14="http://schemas.microsoft.com/office/powerpoint/2010/main" val="232474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FF47CC32-A185-47A2-B3DE-67F0E24B172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E007D782-AD44-45E4-8098-ED1F01EF76D4}"/>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graphicEl>
                                              <a:dgm id="{F59BA5B8-3C02-4B94-B8A3-C05084312692}"/>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graphicEl>
                                              <a:dgm id="{AC6CA4A8-F0DE-4148-8253-13ABB938368A}"/>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graphicEl>
                                              <a:dgm id="{DBCFF100-2B9D-407B-A0FF-F1583138041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D7FD3A49-6996-456A-A199-1ADBF004BDC7}"/>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graphicEl>
                                              <a:dgm id="{A3F5DF60-BD83-4995-9520-9AA026147BF9}"/>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graphicEl>
                                              <a:dgm id="{C1EB536E-4284-42AE-9524-3F4D23CEDD2A}"/>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graphicEl>
                                              <a:dgm id="{88FBF557-14DC-4FD7-AD4D-0F98866FA6CA}"/>
                                            </p:graphic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graphicEl>
                                              <a:dgm id="{B6469DB8-F35C-4F43-B1AC-2560399A3486}"/>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graphicEl>
                                              <a:dgm id="{D2E843F6-4B1C-4E4E-BEB5-C0906493B40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8" grpId="0" uiExpand="1">
        <p:bldSub>
          <a:bldDgm bld="one"/>
        </p:bldSub>
      </p:bldGraphic>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E9124-A0FB-4E1B-BA93-F1873E45DF7E}"/>
              </a:ext>
            </a:extLst>
          </p:cNvPr>
          <p:cNvSpPr>
            <a:spLocks noGrp="1"/>
          </p:cNvSpPr>
          <p:nvPr>
            <p:ph type="title"/>
          </p:nvPr>
        </p:nvSpPr>
        <p:spPr/>
        <p:txBody>
          <a:bodyPr/>
          <a:lstStyle/>
          <a:p>
            <a:r>
              <a:rPr lang="de-DE" dirty="0"/>
              <a:t>Quantencomputer </a:t>
            </a:r>
            <a:br>
              <a:rPr lang="de-DE" dirty="0"/>
            </a:br>
            <a:r>
              <a:rPr lang="de-DE" b="0" dirty="0"/>
              <a:t>Grundsätzliches</a:t>
            </a:r>
            <a:endParaRPr lang="de-DE" dirty="0"/>
          </a:p>
        </p:txBody>
      </p:sp>
      <p:pic>
        <p:nvPicPr>
          <p:cNvPr id="4" name="Grafik 3">
            <a:extLst>
              <a:ext uri="{FF2B5EF4-FFF2-40B4-BE49-F238E27FC236}">
                <a16:creationId xmlns:a16="http://schemas.microsoft.com/office/drawing/2014/main" id="{40999DF4-CA67-40E4-9589-B102E3BB32A4}"/>
              </a:ext>
            </a:extLst>
          </p:cNvPr>
          <p:cNvPicPr/>
          <p:nvPr/>
        </p:nvPicPr>
        <p:blipFill>
          <a:blip r:embed="rId2">
            <a:extLst>
              <a:ext uri="{28A0092B-C50C-407E-A947-70E740481C1C}">
                <a14:useLocalDpi xmlns:a14="http://schemas.microsoft.com/office/drawing/2010/main" val="0"/>
              </a:ext>
            </a:extLst>
          </a:blip>
          <a:srcRect/>
          <a:stretch/>
        </p:blipFill>
        <p:spPr bwMode="auto">
          <a:xfrm>
            <a:off x="2137899" y="1519878"/>
            <a:ext cx="7916203" cy="4269125"/>
          </a:xfrm>
          <a:prstGeom prst="rect">
            <a:avLst/>
          </a:prstGeom>
          <a:noFill/>
        </p:spPr>
      </p:pic>
    </p:spTree>
    <p:extLst>
      <p:ext uri="{BB962C8B-B14F-4D97-AF65-F5344CB8AC3E}">
        <p14:creationId xmlns:p14="http://schemas.microsoft.com/office/powerpoint/2010/main" val="10306087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B2E20053-ABEB-6E8D-2C43-BCC4681EFD06}"/>
              </a:ext>
            </a:extLst>
          </p:cNvPr>
          <p:cNvSpPr/>
          <p:nvPr/>
        </p:nvSpPr>
        <p:spPr>
          <a:xfrm>
            <a:off x="0" y="0"/>
            <a:ext cx="12192000" cy="68580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IBM Quantum Computing Development Roadmap bis 2025</a:t>
            </a:r>
          </a:p>
          <a:p>
            <a:pPr algn="ctr"/>
            <a:r>
              <a:rPr lang="de-DE" sz="1800" dirty="0">
                <a:solidFill>
                  <a:schemeClr val="tx1"/>
                </a:solidFill>
                <a:latin typeface="VRQIYC+ArialMT"/>
              </a:rPr>
              <a:t>(</a:t>
            </a:r>
            <a:r>
              <a:rPr lang="de-DE" sz="1800" dirty="0">
                <a:solidFill>
                  <a:schemeClr val="tx1"/>
                </a:solidFill>
                <a:latin typeface="VRQIYC+ArialMT"/>
                <a:hlinkClick r:id="rId2"/>
              </a:rPr>
              <a:t>https://www.idquantique.com/nitropack_static/mcYhwKkzXnYxmxaakuejmgbkdCkaolHO/assets/images/optimized/rev-440a6df/www.idquantique.com/wp-content/uploads/IBM-Quantum-Roadmap-2022.png</a:t>
            </a:r>
            <a:r>
              <a:rPr lang="de-DE" sz="1800" dirty="0">
                <a:solidFill>
                  <a:schemeClr val="tx1"/>
                </a:solidFill>
                <a:latin typeface="VRQIYC+ArialMT"/>
              </a:rPr>
              <a:t>) </a:t>
            </a:r>
            <a:endParaRPr lang="de-DE" dirty="0">
              <a:solidFill>
                <a:schemeClr val="tx1"/>
              </a:solidFill>
            </a:endParaRPr>
          </a:p>
        </p:txBody>
      </p:sp>
    </p:spTree>
    <p:extLst>
      <p:ext uri="{BB962C8B-B14F-4D97-AF65-F5344CB8AC3E}">
        <p14:creationId xmlns:p14="http://schemas.microsoft.com/office/powerpoint/2010/main" val="11672961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B6E983-B298-480F-AA8E-002DD91B64DB}"/>
              </a:ext>
            </a:extLst>
          </p:cNvPr>
          <p:cNvSpPr>
            <a:spLocks noGrp="1"/>
          </p:cNvSpPr>
          <p:nvPr>
            <p:ph type="title"/>
          </p:nvPr>
        </p:nvSpPr>
        <p:spPr/>
        <p:txBody>
          <a:bodyPr/>
          <a:lstStyle/>
          <a:p>
            <a:endParaRPr lang="de-DE"/>
          </a:p>
        </p:txBody>
      </p:sp>
      <p:sp>
        <p:nvSpPr>
          <p:cNvPr id="6" name="Rechteck 5">
            <a:extLst>
              <a:ext uri="{FF2B5EF4-FFF2-40B4-BE49-F238E27FC236}">
                <a16:creationId xmlns:a16="http://schemas.microsoft.com/office/drawing/2014/main" id="{4733A29E-6C9A-471F-9AE7-DE9E62639921}"/>
              </a:ext>
            </a:extLst>
          </p:cNvPr>
          <p:cNvSpPr/>
          <p:nvPr/>
        </p:nvSpPr>
        <p:spPr>
          <a:xfrm>
            <a:off x="3054681" y="6327259"/>
            <a:ext cx="35296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IDFont+F2"/>
                <a:ea typeface="+mn-ea"/>
                <a:cs typeface="+mn-cs"/>
              </a:rPr>
              <a:t>© Copyright IBM Corporation 2023</a:t>
            </a:r>
            <a:endParaRPr kumimoji="0" lang="de-DE" sz="1800" b="1" i="0" u="none" strike="noStrike" kern="1200" cap="none" spc="0" normalizeH="0" baseline="0" noProof="0" dirty="0">
              <a:ln>
                <a:noFill/>
              </a:ln>
              <a:solidFill>
                <a:srgbClr val="000000"/>
              </a:solidFill>
              <a:effectLst/>
              <a:uLnTx/>
              <a:uFillTx/>
              <a:latin typeface="Open Sans"/>
              <a:ea typeface="+mn-ea"/>
              <a:cs typeface="+mn-cs"/>
            </a:endParaRPr>
          </a:p>
        </p:txBody>
      </p:sp>
      <p:sp>
        <p:nvSpPr>
          <p:cNvPr id="4" name="Inhaltsplatzhalter 3">
            <a:extLst>
              <a:ext uri="{FF2B5EF4-FFF2-40B4-BE49-F238E27FC236}">
                <a16:creationId xmlns:a16="http://schemas.microsoft.com/office/drawing/2014/main" id="{B43E7AD8-9AC6-6073-4E19-80F431220793}"/>
              </a:ext>
            </a:extLst>
          </p:cNvPr>
          <p:cNvSpPr>
            <a:spLocks noGrp="1"/>
          </p:cNvSpPr>
          <p:nvPr>
            <p:ph sz="quarter" idx="10"/>
          </p:nvPr>
        </p:nvSpPr>
        <p:spPr/>
        <p:txBody>
          <a:bodyPr/>
          <a:lstStyle/>
          <a:p>
            <a:endParaRPr lang="de-DE"/>
          </a:p>
        </p:txBody>
      </p:sp>
      <p:sp>
        <p:nvSpPr>
          <p:cNvPr id="7" name="Rechteck 6">
            <a:extLst>
              <a:ext uri="{FF2B5EF4-FFF2-40B4-BE49-F238E27FC236}">
                <a16:creationId xmlns:a16="http://schemas.microsoft.com/office/drawing/2014/main" id="{0ABB9FEB-3684-F64D-3181-988B275756E2}"/>
              </a:ext>
            </a:extLst>
          </p:cNvPr>
          <p:cNvSpPr/>
          <p:nvPr/>
        </p:nvSpPr>
        <p:spPr>
          <a:xfrm>
            <a:off x="1611311" y="0"/>
            <a:ext cx="10085390" cy="68580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Foto IBM Quantencomputer</a:t>
            </a:r>
            <a:br>
              <a:rPr lang="de-DE" sz="1800" b="0" i="0" u="none" strike="noStrike" baseline="0" dirty="0">
                <a:solidFill>
                  <a:schemeClr val="tx1"/>
                </a:solidFill>
                <a:latin typeface="VRQIYC+ArialMT"/>
              </a:rPr>
            </a:br>
            <a:r>
              <a:rPr lang="de-DE" sz="1800" b="0" i="0" u="none" strike="noStrike" baseline="0" dirty="0">
                <a:solidFill>
                  <a:schemeClr val="tx1"/>
                </a:solidFill>
                <a:latin typeface="VRQIYC+ArialMT"/>
              </a:rPr>
              <a:t>(</a:t>
            </a:r>
            <a:r>
              <a:rPr lang="de-DE" sz="1800" b="0" i="0" u="none" strike="noStrike" baseline="0" dirty="0">
                <a:solidFill>
                  <a:schemeClr val="tx1"/>
                </a:solidFill>
                <a:latin typeface="VRQIYC+ArialMT"/>
                <a:hlinkClick r:id="rId2"/>
              </a:rPr>
              <a:t>https://de.newsroom.ibm.com/Image-Scientist-in-IBM-Quantum-Lab-IBM-Quantum-scientist-Dr-Maika-Takita-in-the-Thomas-J-Watson-Research-Center-IBM-Quantum-Lab</a:t>
            </a:r>
            <a:r>
              <a:rPr lang="de-DE" sz="1800" b="0" i="0" u="none" strike="noStrike" baseline="0" dirty="0">
                <a:solidFill>
                  <a:schemeClr val="tx1"/>
                </a:solidFill>
                <a:latin typeface="VRQIYC+ArialMT"/>
              </a:rPr>
              <a:t>) </a:t>
            </a:r>
            <a:br>
              <a:rPr lang="de-DE" sz="1800" b="0" i="0" u="none" strike="noStrike" baseline="0" dirty="0">
                <a:solidFill>
                  <a:schemeClr val="tx1"/>
                </a:solidFill>
                <a:latin typeface="VRQIYC+ArialMT"/>
              </a:rPr>
            </a:br>
            <a:endParaRPr lang="de-DE" dirty="0">
              <a:solidFill>
                <a:schemeClr val="tx1"/>
              </a:solidFill>
            </a:endParaRPr>
          </a:p>
        </p:txBody>
      </p:sp>
    </p:spTree>
    <p:extLst>
      <p:ext uri="{BB962C8B-B14F-4D97-AF65-F5344CB8AC3E}">
        <p14:creationId xmlns:p14="http://schemas.microsoft.com/office/powerpoint/2010/main" val="42596253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C8E43E-A315-4A93-945E-CB265FB78553}"/>
              </a:ext>
            </a:extLst>
          </p:cNvPr>
          <p:cNvSpPr>
            <a:spLocks noGrp="1"/>
          </p:cNvSpPr>
          <p:nvPr>
            <p:ph type="title"/>
          </p:nvPr>
        </p:nvSpPr>
        <p:spPr/>
        <p:txBody>
          <a:bodyPr/>
          <a:lstStyle/>
          <a:p>
            <a:r>
              <a:rPr lang="de-DE" dirty="0"/>
              <a:t>Aufgabe</a:t>
            </a:r>
            <a:br>
              <a:rPr lang="de-DE" dirty="0"/>
            </a:br>
            <a:r>
              <a:rPr lang="de-DE" b="0" dirty="0"/>
              <a:t>Arbeitsblatt Quantencomputer</a:t>
            </a:r>
          </a:p>
        </p:txBody>
      </p:sp>
      <p:sp>
        <p:nvSpPr>
          <p:cNvPr id="3" name="Inhaltsplatzhalter 2">
            <a:extLst>
              <a:ext uri="{FF2B5EF4-FFF2-40B4-BE49-F238E27FC236}">
                <a16:creationId xmlns:a16="http://schemas.microsoft.com/office/drawing/2014/main" id="{283B3FF3-E6A1-4490-AB48-434793EA46AC}"/>
              </a:ext>
            </a:extLst>
          </p:cNvPr>
          <p:cNvSpPr>
            <a:spLocks noGrp="1"/>
          </p:cNvSpPr>
          <p:nvPr>
            <p:ph sz="quarter" idx="10"/>
          </p:nvPr>
        </p:nvSpPr>
        <p:spPr/>
        <p:txBody>
          <a:bodyPr/>
          <a:lstStyle/>
          <a:p>
            <a:pPr marL="285750" indent="-285750">
              <a:buFont typeface="Arial" panose="020B0604020202020204" pitchFamily="34" charset="0"/>
              <a:buChar char="•"/>
            </a:pPr>
            <a:r>
              <a:rPr lang="de-DE" sz="2400" b="0" dirty="0"/>
              <a:t>Bildet 2er-Paare und lest euren Informationstext („Berechnungen“ oder „Auslesbarkeit“).</a:t>
            </a:r>
          </a:p>
          <a:p>
            <a:pPr marL="285750" indent="-285750">
              <a:buFont typeface="Arial" panose="020B0604020202020204" pitchFamily="34" charset="0"/>
              <a:buChar char="•"/>
            </a:pPr>
            <a:r>
              <a:rPr lang="de-DE" sz="2400" b="0" dirty="0"/>
              <a:t>Erläutert euch eure gelesenen Informationen gegenseitig.</a:t>
            </a:r>
          </a:p>
          <a:p>
            <a:pPr marL="285750" indent="-285750">
              <a:buFont typeface="Arial" panose="020B0604020202020204" pitchFamily="34" charset="0"/>
              <a:buChar char="•"/>
            </a:pPr>
            <a:r>
              <a:rPr lang="de-DE" sz="2400" b="0" dirty="0"/>
              <a:t>Füllt gemeinsam jeweils die fehlende Seite aus, damit jeder alle Informationen im Hefter stehen hat.</a:t>
            </a:r>
          </a:p>
          <a:p>
            <a:endParaRPr lang="de-DE" sz="2400" b="0" dirty="0"/>
          </a:p>
          <a:p>
            <a:r>
              <a:rPr lang="de-DE" sz="2400" b="0" i="1" dirty="0"/>
              <a:t>Zeit: max. 25 Minuten</a:t>
            </a:r>
          </a:p>
        </p:txBody>
      </p:sp>
    </p:spTree>
    <p:extLst>
      <p:ext uri="{BB962C8B-B14F-4D97-AF65-F5344CB8AC3E}">
        <p14:creationId xmlns:p14="http://schemas.microsoft.com/office/powerpoint/2010/main" val="2452122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E9124-A0FB-4E1B-BA93-F1873E45DF7E}"/>
              </a:ext>
            </a:extLst>
          </p:cNvPr>
          <p:cNvSpPr>
            <a:spLocks noGrp="1"/>
          </p:cNvSpPr>
          <p:nvPr>
            <p:ph type="title"/>
          </p:nvPr>
        </p:nvSpPr>
        <p:spPr/>
        <p:txBody>
          <a:bodyPr/>
          <a:lstStyle/>
          <a:p>
            <a:r>
              <a:rPr lang="de-DE" dirty="0"/>
              <a:t>Quantencomputer </a:t>
            </a:r>
            <a:br>
              <a:rPr lang="de-DE" dirty="0"/>
            </a:br>
            <a:r>
              <a:rPr lang="de-DE" b="0" dirty="0"/>
              <a:t>Informationsträger</a:t>
            </a:r>
            <a:endParaRPr lang="de-DE" dirty="0"/>
          </a:p>
        </p:txBody>
      </p:sp>
      <p:graphicFrame>
        <p:nvGraphicFramePr>
          <p:cNvPr id="9" name="Tabelle 8">
            <a:extLst>
              <a:ext uri="{FF2B5EF4-FFF2-40B4-BE49-F238E27FC236}">
                <a16:creationId xmlns:a16="http://schemas.microsoft.com/office/drawing/2014/main" id="{A2FC36C8-46A3-4A11-AAA0-EEEBC5000D1E}"/>
              </a:ext>
            </a:extLst>
          </p:cNvPr>
          <p:cNvGraphicFramePr>
            <a:graphicFrameLocks noGrp="1"/>
          </p:cNvGraphicFramePr>
          <p:nvPr/>
        </p:nvGraphicFramePr>
        <p:xfrm>
          <a:off x="874712" y="1475184"/>
          <a:ext cx="8857763" cy="2585974"/>
        </p:xfrm>
        <a:graphic>
          <a:graphicData uri="http://schemas.openxmlformats.org/drawingml/2006/table">
            <a:tbl>
              <a:tblPr firstRow="1" firstCol="1" bandRow="1"/>
              <a:tblGrid>
                <a:gridCol w="4431329">
                  <a:extLst>
                    <a:ext uri="{9D8B030D-6E8A-4147-A177-3AD203B41FA5}">
                      <a16:colId xmlns:a16="http://schemas.microsoft.com/office/drawing/2014/main" val="2133910553"/>
                    </a:ext>
                  </a:extLst>
                </a:gridCol>
                <a:gridCol w="4426434">
                  <a:extLst>
                    <a:ext uri="{9D8B030D-6E8A-4147-A177-3AD203B41FA5}">
                      <a16:colId xmlns:a16="http://schemas.microsoft.com/office/drawing/2014/main" val="174302432"/>
                    </a:ext>
                  </a:extLst>
                </a:gridCol>
              </a:tblGrid>
              <a:tr h="158115">
                <a:tc>
                  <a:txBody>
                    <a:bodyPr/>
                    <a:lstStyle/>
                    <a:p>
                      <a:pPr algn="ctr">
                        <a:lnSpc>
                          <a:spcPct val="107000"/>
                        </a:lnSpc>
                        <a:spcAft>
                          <a:spcPts val="0"/>
                        </a:spcAft>
                      </a:pPr>
                      <a:r>
                        <a:rPr lang="de-DE" sz="1600" b="1" dirty="0">
                          <a:solidFill>
                            <a:srgbClr val="9B193F"/>
                          </a:solidFill>
                          <a:effectLst/>
                          <a:latin typeface="Calibri" panose="020F0502020204030204" pitchFamily="34" charset="0"/>
                          <a:ea typeface="Calibri" panose="020F0502020204030204" pitchFamily="34" charset="0"/>
                          <a:cs typeface="Times New Roman" panose="02020603050405020304" pitchFamily="18" charset="0"/>
                        </a:rPr>
                        <a:t>Klassischer Computer</a:t>
                      </a:r>
                      <a:endParaRPr lang="de-D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de-DE" sz="1600" b="1" dirty="0">
                          <a:solidFill>
                            <a:srgbClr val="9B193F"/>
                          </a:solidFill>
                          <a:effectLst/>
                          <a:latin typeface="Calibri" panose="020F0502020204030204" pitchFamily="34" charset="0"/>
                          <a:ea typeface="Calibri" panose="020F0502020204030204" pitchFamily="34" charset="0"/>
                          <a:cs typeface="Times New Roman" panose="02020603050405020304" pitchFamily="18" charset="0"/>
                        </a:rPr>
                        <a:t>Quantencomputer</a:t>
                      </a:r>
                      <a:endParaRPr lang="de-D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2449389"/>
                  </a:ext>
                </a:extLst>
              </a:tr>
              <a:tr h="2129155">
                <a:tc>
                  <a:txBody>
                    <a:bodyPr/>
                    <a:lstStyle/>
                    <a:p>
                      <a:pPr algn="just">
                        <a:lnSpc>
                          <a:spcPct val="107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Klassische Computer arbeiten nur mit Nullen und Einsen, </a:t>
                      </a:r>
                      <a:r>
                        <a:rPr lang="de-DE"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 g. </a:t>
                      </a:r>
                      <a:r>
                        <a:rPr lang="de-DE"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Bits</a:t>
                      </a:r>
                      <a:r>
                        <a:rPr lang="de-DE"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Ein Bit </a:t>
                      </a:r>
                      <a:r>
                        <a:rPr lang="de-DE" sz="1600" dirty="0">
                          <a:effectLst/>
                          <a:latin typeface="Calibri" panose="020F0502020204030204" pitchFamily="34" charset="0"/>
                          <a:ea typeface="Calibri" panose="020F0502020204030204" pitchFamily="34" charset="0"/>
                          <a:cs typeface="Times New Roman" panose="02020603050405020304" pitchFamily="18" charset="0"/>
                        </a:rPr>
                        <a:t>an Information entspricht einer Entscheidung zwischen den beiden Möglichkeiten „0“ oder „1“.</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lnSpc>
                          <a:spcPct val="107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Quantencomputer arbeiten mit </a:t>
                      </a:r>
                      <a:r>
                        <a:rPr lang="de-DE"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Qubits</a:t>
                      </a:r>
                      <a:r>
                        <a:rPr lang="de-DE" sz="1600" dirty="0">
                          <a:effectLst/>
                          <a:latin typeface="Calibri" panose="020F0502020204030204" pitchFamily="34" charset="0"/>
                          <a:ea typeface="Calibri" panose="020F0502020204030204" pitchFamily="34" charset="0"/>
                          <a:cs typeface="Times New Roman" panose="02020603050405020304" pitchFamily="18" charset="0"/>
                        </a:rPr>
                        <a:t>. Das besondere an Qubits ist die Tatsache, dass sie nicht nur im Zustand 0 oder 1 sein können – sie können sich auch in einem </a:t>
                      </a:r>
                      <a:r>
                        <a:rPr lang="de-DE" sz="1600" b="1" dirty="0">
                          <a:effectLst/>
                          <a:latin typeface="Calibri" panose="020F0502020204030204" pitchFamily="34" charset="0"/>
                          <a:ea typeface="Calibri" panose="020F0502020204030204" pitchFamily="34" charset="0"/>
                          <a:cs typeface="Times New Roman" panose="02020603050405020304" pitchFamily="18" charset="0"/>
                        </a:rPr>
                        <a:t>Superpositionszustand</a:t>
                      </a:r>
                      <a:r>
                        <a:rPr lang="de-DE" sz="1600" dirty="0">
                          <a:effectLst/>
                          <a:latin typeface="Calibri" panose="020F0502020204030204" pitchFamily="34" charset="0"/>
                          <a:ea typeface="Calibri" panose="020F0502020204030204" pitchFamily="34" charset="0"/>
                          <a:cs typeface="Times New Roman" panose="02020603050405020304" pitchFamily="18" charset="0"/>
                        </a:rPr>
                        <a:t> aus beiden Zuständen befinden.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Ein Elektron in einem äußeren Magnetfeld eignet sich durch seinen Spin  z. B prinzipiell dazu, als Qubit in einem Quantencomputer zu fungieren.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34569160"/>
                  </a:ext>
                </a:extLst>
              </a:tr>
            </a:tbl>
          </a:graphicData>
        </a:graphic>
      </p:graphicFrame>
      <p:sp>
        <p:nvSpPr>
          <p:cNvPr id="10" name="Rechteck 9">
            <a:extLst>
              <a:ext uri="{FF2B5EF4-FFF2-40B4-BE49-F238E27FC236}">
                <a16:creationId xmlns:a16="http://schemas.microsoft.com/office/drawing/2014/main" id="{1FFF27E3-3E9A-4A79-8808-15F648839F9C}"/>
              </a:ext>
            </a:extLst>
          </p:cNvPr>
          <p:cNvSpPr/>
          <p:nvPr/>
        </p:nvSpPr>
        <p:spPr>
          <a:xfrm>
            <a:off x="874712" y="4506054"/>
            <a:ext cx="9862698" cy="923330"/>
          </a:xfrm>
          <a:prstGeom prst="rect">
            <a:avLst/>
          </a:prstGeom>
          <a:ln w="76200">
            <a:solidFill>
              <a:srgbClr val="C00000"/>
            </a:solidFill>
          </a:ln>
        </p:spPr>
        <p:txBody>
          <a:bodyPr wrap="square">
            <a:spAutoFit/>
          </a:bodyPr>
          <a:lstStyle/>
          <a:p>
            <a:pPr marL="342900" marR="0" lvl="0" indent="-342900" algn="just" defTabSz="914400" rtl="0" eaLnBrk="1" fontAlgn="auto" latinLnBrk="0" hangingPunct="1">
              <a:lnSpc>
                <a:spcPct val="100000"/>
              </a:lnSpc>
              <a:spcBef>
                <a:spcPts val="0"/>
              </a:spcBef>
              <a:spcAft>
                <a:spcPts val="0"/>
              </a:spcAft>
              <a:buClr>
                <a:srgbClr val="000000"/>
              </a:buClr>
              <a:buSzTx/>
              <a:buFont typeface="Wingdings 3" panose="05040102010807070707" pitchFamily="18" charset="2"/>
              <a:buChar char=""/>
              <a:tabLst/>
              <a:defRPr/>
            </a:pPr>
            <a:r>
              <a:rPr kumimoji="0" lang="de-DE" sz="1800" b="1" i="0" u="none" strike="noStrike" kern="1200" cap="none" spc="0" normalizeH="0" baseline="0" noProof="0" dirty="0">
                <a:ln>
                  <a:noFill/>
                </a:ln>
                <a:solidFill>
                  <a:srgbClr val="9B193F"/>
                </a:solidFill>
                <a:effectLst/>
                <a:uLnTx/>
                <a:uFillTx/>
                <a:latin typeface="Calibri" panose="020F0502020204030204" pitchFamily="34" charset="0"/>
                <a:ea typeface="Calibri" panose="020F0502020204030204" pitchFamily="34" charset="0"/>
                <a:cs typeface="Times New Roman" panose="02020603050405020304" pitchFamily="18" charset="0"/>
              </a:rPr>
              <a:t>Wesenszug Superposition</a:t>
            </a:r>
            <a:endPar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Durch das Superpositionsprinzip befindet sich ein einzelnes Qubit „gleichzeitig“ in den Zuständen 0 </a:t>
            </a:r>
            <a:br>
              <a:rPr kumimoji="0" lang="de-DE"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de-DE"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de-DE"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und</a:t>
            </a:r>
            <a:r>
              <a:rPr kumimoji="0" lang="de-DE"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1.</a:t>
            </a:r>
            <a:endPar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180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E9124-A0FB-4E1B-BA93-F1873E45DF7E}"/>
              </a:ext>
            </a:extLst>
          </p:cNvPr>
          <p:cNvSpPr>
            <a:spLocks noGrp="1"/>
          </p:cNvSpPr>
          <p:nvPr>
            <p:ph type="title"/>
          </p:nvPr>
        </p:nvSpPr>
        <p:spPr/>
        <p:txBody>
          <a:bodyPr/>
          <a:lstStyle/>
          <a:p>
            <a:r>
              <a:rPr lang="de-DE" dirty="0"/>
              <a:t>Quantencomputer </a:t>
            </a:r>
            <a:br>
              <a:rPr lang="de-DE" dirty="0"/>
            </a:br>
            <a:r>
              <a:rPr lang="de-DE" b="0" dirty="0"/>
              <a:t>Berechnungen</a:t>
            </a:r>
            <a:endParaRPr lang="de-DE" dirty="0"/>
          </a:p>
        </p:txBody>
      </p:sp>
      <p:sp>
        <p:nvSpPr>
          <p:cNvPr id="3" name="Inhaltsplatzhalter 2">
            <a:extLst>
              <a:ext uri="{FF2B5EF4-FFF2-40B4-BE49-F238E27FC236}">
                <a16:creationId xmlns:a16="http://schemas.microsoft.com/office/drawing/2014/main" id="{008C62AC-7499-4F51-8CC8-5208CFFCC07A}"/>
              </a:ext>
            </a:extLst>
          </p:cNvPr>
          <p:cNvSpPr>
            <a:spLocks noGrp="1"/>
          </p:cNvSpPr>
          <p:nvPr>
            <p:ph sz="quarter" idx="10"/>
          </p:nvPr>
        </p:nvSpPr>
        <p:spPr>
          <a:xfrm>
            <a:off x="874711" y="1256506"/>
            <a:ext cx="10580688" cy="2256239"/>
          </a:xfrm>
        </p:spPr>
        <p:txBody>
          <a:bodyPr/>
          <a:lstStyle/>
          <a:p>
            <a:r>
              <a:rPr lang="de-DE" b="0" u="sng" dirty="0"/>
              <a:t>Klassische Computer:</a:t>
            </a:r>
          </a:p>
          <a:p>
            <a:r>
              <a:rPr lang="de-DE" sz="1400" b="0" dirty="0"/>
              <a:t>Berechnungen bei klassischen Computern werden </a:t>
            </a:r>
            <a:r>
              <a:rPr lang="de-DE" sz="1400" dirty="0"/>
              <a:t>nacheinander</a:t>
            </a:r>
            <a:r>
              <a:rPr lang="de-DE" sz="1400" b="0" dirty="0"/>
              <a:t> ausgeführt.</a:t>
            </a:r>
          </a:p>
          <a:p>
            <a:r>
              <a:rPr lang="de-DE" b="0" u="sng" dirty="0"/>
              <a:t>Quantencomputer:</a:t>
            </a:r>
          </a:p>
          <a:p>
            <a:r>
              <a:rPr lang="de-DE" sz="1400" b="0" dirty="0"/>
              <a:t>Berechnungen bei Quantencomputern werden </a:t>
            </a:r>
            <a:r>
              <a:rPr lang="de-DE" sz="1400" dirty="0"/>
              <a:t>gleichzeitig</a:t>
            </a:r>
            <a:r>
              <a:rPr lang="de-DE" sz="1400" b="0" dirty="0"/>
              <a:t> ausgeführt.</a:t>
            </a:r>
          </a:p>
          <a:p>
            <a:r>
              <a:rPr lang="de-DE" sz="1400" b="0" dirty="0"/>
              <a:t>Dieses Phänomen nennt man </a:t>
            </a:r>
            <a:r>
              <a:rPr lang="de-DE" sz="1400" dirty="0"/>
              <a:t>Quantenparallelismus</a:t>
            </a:r>
            <a:r>
              <a:rPr lang="de-DE" sz="1400" b="0" dirty="0"/>
              <a:t>.</a:t>
            </a:r>
            <a:endParaRPr lang="de-DE" sz="1400" dirty="0"/>
          </a:p>
          <a:p>
            <a:r>
              <a:rPr lang="de-DE" sz="1400" b="0" dirty="0"/>
              <a:t>Voraussetzung für das exponentielle Anwachsen der Rechenleistung bei der Zugabe von Qubits ist es, dass die Qubits miteinander </a:t>
            </a:r>
            <a:r>
              <a:rPr lang="de-DE" sz="1400" dirty="0"/>
              <a:t>verschränkt</a:t>
            </a:r>
            <a:r>
              <a:rPr lang="de-DE" sz="1400" b="0" dirty="0"/>
              <a:t> sind.</a:t>
            </a:r>
          </a:p>
          <a:p>
            <a:endParaRPr lang="de-DE" b="0" dirty="0"/>
          </a:p>
          <a:p>
            <a:r>
              <a:rPr lang="de-DE" b="0" u="sng" dirty="0"/>
              <a:t>Begründung anhand der Wesenszüge:</a:t>
            </a:r>
          </a:p>
          <a:p>
            <a:endParaRPr lang="de-DE" dirty="0"/>
          </a:p>
          <a:p>
            <a:endParaRPr lang="de-DE" dirty="0"/>
          </a:p>
        </p:txBody>
      </p:sp>
      <p:sp>
        <p:nvSpPr>
          <p:cNvPr id="6" name="Rechteck 5">
            <a:extLst>
              <a:ext uri="{FF2B5EF4-FFF2-40B4-BE49-F238E27FC236}">
                <a16:creationId xmlns:a16="http://schemas.microsoft.com/office/drawing/2014/main" id="{77224E5E-FEE6-4C02-88AE-5BA845CC42F5}"/>
              </a:ext>
            </a:extLst>
          </p:cNvPr>
          <p:cNvSpPr/>
          <p:nvPr/>
        </p:nvSpPr>
        <p:spPr>
          <a:xfrm>
            <a:off x="874711" y="4517679"/>
            <a:ext cx="9862698" cy="1431161"/>
          </a:xfrm>
          <a:prstGeom prst="rect">
            <a:avLst/>
          </a:prstGeom>
          <a:ln w="76200">
            <a:solidFill>
              <a:srgbClr val="C00000"/>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3" panose="05040102010807070707" pitchFamily="18" charset="2"/>
              <a:buChar char=""/>
              <a:tabLst/>
              <a:defRPr/>
            </a:pPr>
            <a:r>
              <a:rPr kumimoji="0" lang="de-DE" sz="1600" b="1" i="0" u="none" strike="noStrike" kern="1200" cap="none" spc="0" normalizeH="0" baseline="0" noProof="0" dirty="0">
                <a:ln>
                  <a:noFill/>
                </a:ln>
                <a:solidFill>
                  <a:srgbClr val="9B193F"/>
                </a:solidFill>
                <a:effectLst/>
                <a:uLnTx/>
                <a:uFillTx/>
                <a:latin typeface="Calibri" panose="020F0502020204030204" pitchFamily="34" charset="0"/>
                <a:ea typeface="Calibri" panose="020F0502020204030204" pitchFamily="34" charset="0"/>
                <a:cs typeface="Times New Roman" panose="02020603050405020304" pitchFamily="18" charset="0"/>
              </a:rPr>
              <a:t>Wesenszug Superposition </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Durch das Superpositionsprinzip können Quantencomputer immer </a:t>
            </a:r>
            <a:r>
              <a:rPr kumimoji="0" lang="de-DE"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mehrere Rechnungen gleichzeitig</a:t>
            </a: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ausführen.</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lang="de-DE" sz="7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3" panose="05040102010807070707" pitchFamily="18" charset="2"/>
              <a:buChar char=""/>
              <a:tabLst/>
              <a:defRPr/>
            </a:pPr>
            <a:r>
              <a:rPr kumimoji="0" lang="de-DE" sz="1600" b="1" i="0" u="none" strike="noStrike" kern="1200" cap="none" spc="0" normalizeH="0" baseline="0" noProof="0" dirty="0">
                <a:ln>
                  <a:noFill/>
                </a:ln>
                <a:solidFill>
                  <a:srgbClr val="9B193F"/>
                </a:solidFill>
                <a:effectLst/>
                <a:uLnTx/>
                <a:uFillTx/>
                <a:latin typeface="Calibri" panose="020F0502020204030204" pitchFamily="34" charset="0"/>
                <a:ea typeface="Calibri" panose="020F0502020204030204" pitchFamily="34" charset="0"/>
                <a:cs typeface="Times New Roman" panose="02020603050405020304" pitchFamily="18" charset="0"/>
              </a:rPr>
              <a:t>Wesenszug Verschränkung</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Durch die Verschränkung von Qubits wächst die Anzahl von gleichzeitig möglichen Berechnungen </a:t>
            </a:r>
            <a:r>
              <a:rPr kumimoji="0" lang="de-DE"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exponentiell</a:t>
            </a: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an.</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Rechteck 3">
            <a:extLst>
              <a:ext uri="{FF2B5EF4-FFF2-40B4-BE49-F238E27FC236}">
                <a16:creationId xmlns:a16="http://schemas.microsoft.com/office/drawing/2014/main" id="{06278C4D-9BCB-4E10-A50B-394D2F11C0DB}"/>
              </a:ext>
            </a:extLst>
          </p:cNvPr>
          <p:cNvSpPr/>
          <p:nvPr/>
        </p:nvSpPr>
        <p:spPr>
          <a:xfrm>
            <a:off x="5039647" y="1631677"/>
            <a:ext cx="1279671"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8" name="Rechteck 7">
            <a:extLst>
              <a:ext uri="{FF2B5EF4-FFF2-40B4-BE49-F238E27FC236}">
                <a16:creationId xmlns:a16="http://schemas.microsoft.com/office/drawing/2014/main" id="{133C31CC-286C-44C6-9E29-E298ACD54A56}"/>
              </a:ext>
            </a:extLst>
          </p:cNvPr>
          <p:cNvSpPr/>
          <p:nvPr/>
        </p:nvSpPr>
        <p:spPr>
          <a:xfrm>
            <a:off x="4816444" y="2416441"/>
            <a:ext cx="1019908" cy="2397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1" name="Rechteck 10">
            <a:extLst>
              <a:ext uri="{FF2B5EF4-FFF2-40B4-BE49-F238E27FC236}">
                <a16:creationId xmlns:a16="http://schemas.microsoft.com/office/drawing/2014/main" id="{39FB5523-04F6-458D-9539-12E6DC4F3FF1}"/>
              </a:ext>
            </a:extLst>
          </p:cNvPr>
          <p:cNvSpPr/>
          <p:nvPr/>
        </p:nvSpPr>
        <p:spPr>
          <a:xfrm>
            <a:off x="3378393" y="2778449"/>
            <a:ext cx="2108007"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2" name="Rechteck 11">
            <a:extLst>
              <a:ext uri="{FF2B5EF4-FFF2-40B4-BE49-F238E27FC236}">
                <a16:creationId xmlns:a16="http://schemas.microsoft.com/office/drawing/2014/main" id="{29218674-EA5A-419F-8FDE-869319FE23CE}"/>
              </a:ext>
            </a:extLst>
          </p:cNvPr>
          <p:cNvSpPr/>
          <p:nvPr/>
        </p:nvSpPr>
        <p:spPr>
          <a:xfrm>
            <a:off x="1924159" y="3383734"/>
            <a:ext cx="1108752" cy="178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251739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animBg="1"/>
      <p:bldP spid="1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E9124-A0FB-4E1B-BA93-F1873E45DF7E}"/>
              </a:ext>
            </a:extLst>
          </p:cNvPr>
          <p:cNvSpPr>
            <a:spLocks noGrp="1"/>
          </p:cNvSpPr>
          <p:nvPr>
            <p:ph type="title"/>
          </p:nvPr>
        </p:nvSpPr>
        <p:spPr/>
        <p:txBody>
          <a:bodyPr/>
          <a:lstStyle/>
          <a:p>
            <a:r>
              <a:rPr lang="de-DE" dirty="0"/>
              <a:t>Quantencomputer </a:t>
            </a:r>
            <a:br>
              <a:rPr lang="de-DE" dirty="0"/>
            </a:br>
            <a:r>
              <a:rPr lang="de-DE" b="0" dirty="0"/>
              <a:t>Auslesbarkeit der Rechenergebnisse</a:t>
            </a:r>
            <a:endParaRPr lang="de-DE" dirty="0"/>
          </a:p>
        </p:txBody>
      </p:sp>
      <p:sp>
        <p:nvSpPr>
          <p:cNvPr id="3" name="Inhaltsplatzhalter 2">
            <a:extLst>
              <a:ext uri="{FF2B5EF4-FFF2-40B4-BE49-F238E27FC236}">
                <a16:creationId xmlns:a16="http://schemas.microsoft.com/office/drawing/2014/main" id="{008C62AC-7499-4F51-8CC8-5208CFFCC07A}"/>
              </a:ext>
            </a:extLst>
          </p:cNvPr>
          <p:cNvSpPr>
            <a:spLocks noGrp="1"/>
          </p:cNvSpPr>
          <p:nvPr>
            <p:ph sz="quarter" idx="10"/>
          </p:nvPr>
        </p:nvSpPr>
        <p:spPr>
          <a:xfrm>
            <a:off x="874711" y="1256506"/>
            <a:ext cx="10580688" cy="2256239"/>
          </a:xfrm>
        </p:spPr>
        <p:txBody>
          <a:bodyPr/>
          <a:lstStyle/>
          <a:p>
            <a:r>
              <a:rPr lang="de-DE" b="0" u="sng" dirty="0"/>
              <a:t>Klassische Computer:</a:t>
            </a:r>
          </a:p>
          <a:p>
            <a:r>
              <a:rPr lang="de-DE" sz="1400" b="0" dirty="0"/>
              <a:t>Rechenergebnisse bei klassischen Computern lassen sich </a:t>
            </a:r>
            <a:r>
              <a:rPr lang="de-DE" sz="1400" dirty="0"/>
              <a:t>auch zwischendurch </a:t>
            </a:r>
            <a:r>
              <a:rPr lang="de-DE" sz="1400" b="0" dirty="0"/>
              <a:t>auslesen.</a:t>
            </a:r>
          </a:p>
          <a:p>
            <a:r>
              <a:rPr lang="de-DE" sz="1400" b="0" dirty="0"/>
              <a:t>Das ausgegebene Endergebnis ist dabei </a:t>
            </a:r>
            <a:r>
              <a:rPr lang="de-DE" sz="1400" dirty="0"/>
              <a:t>auf jeden Fall</a:t>
            </a:r>
            <a:r>
              <a:rPr lang="de-DE" sz="1400" b="0" dirty="0"/>
              <a:t> das Ergebnis der Berechnung.</a:t>
            </a:r>
          </a:p>
          <a:p>
            <a:r>
              <a:rPr lang="de-DE" b="0" u="sng" dirty="0"/>
              <a:t>Quantencomputer:</a:t>
            </a:r>
          </a:p>
          <a:p>
            <a:r>
              <a:rPr lang="de-DE" sz="1400" b="0" dirty="0"/>
              <a:t>Rechenergebnisse bei Quantencomputern lassen sich </a:t>
            </a:r>
            <a:r>
              <a:rPr lang="de-DE" sz="1400" dirty="0"/>
              <a:t>nur ganz zum Schluss </a:t>
            </a:r>
            <a:r>
              <a:rPr lang="de-DE" sz="1400" b="0" dirty="0"/>
              <a:t>auslesen.</a:t>
            </a:r>
          </a:p>
          <a:p>
            <a:r>
              <a:rPr lang="de-DE" sz="1400" b="0" dirty="0"/>
              <a:t>Das ausgegebene Endergebnis ist dabei </a:t>
            </a:r>
            <a:r>
              <a:rPr lang="de-DE" sz="1400" dirty="0"/>
              <a:t>nur mit einer gewissen Wahrscheinlichkeit </a:t>
            </a:r>
            <a:r>
              <a:rPr lang="de-DE" sz="1400" b="0" dirty="0"/>
              <a:t>das Ergebnis der Berechnung.</a:t>
            </a:r>
          </a:p>
          <a:p>
            <a:r>
              <a:rPr lang="de-DE" sz="1400" b="0" dirty="0"/>
              <a:t>Diese Tatsache muss man in den Ablauf der Rechnung (Algorithmus) einbeziehen und dieselbe Rechnung mehrfach (sehr oft) wiederholen.</a:t>
            </a:r>
          </a:p>
          <a:p>
            <a:endParaRPr lang="de-DE" dirty="0"/>
          </a:p>
        </p:txBody>
      </p:sp>
      <p:sp>
        <p:nvSpPr>
          <p:cNvPr id="6" name="Rechteck 5">
            <a:extLst>
              <a:ext uri="{FF2B5EF4-FFF2-40B4-BE49-F238E27FC236}">
                <a16:creationId xmlns:a16="http://schemas.microsoft.com/office/drawing/2014/main" id="{77224E5E-FEE6-4C02-88AE-5BA845CC42F5}"/>
              </a:ext>
            </a:extLst>
          </p:cNvPr>
          <p:cNvSpPr/>
          <p:nvPr/>
        </p:nvSpPr>
        <p:spPr>
          <a:xfrm>
            <a:off x="874711" y="4264182"/>
            <a:ext cx="9862698" cy="1923604"/>
          </a:xfrm>
          <a:prstGeom prst="rect">
            <a:avLst/>
          </a:prstGeom>
          <a:ln w="76200">
            <a:solidFill>
              <a:srgbClr val="C00000"/>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3" panose="05040102010807070707" pitchFamily="18" charset="2"/>
              <a:buChar char=""/>
              <a:tabLst/>
              <a:defRPr/>
            </a:pPr>
            <a:r>
              <a:rPr kumimoji="0" lang="de-DE" sz="1600" b="1" i="0" u="none" strike="noStrike" kern="1200" cap="none" spc="0" normalizeH="0" baseline="0" noProof="0" dirty="0">
                <a:ln>
                  <a:noFill/>
                </a:ln>
                <a:solidFill>
                  <a:srgbClr val="9B193F"/>
                </a:solidFill>
                <a:effectLst/>
                <a:uLnTx/>
                <a:uFillTx/>
                <a:latin typeface="Calibri" panose="020F0502020204030204" pitchFamily="34" charset="0"/>
                <a:ea typeface="Calibri" panose="020F0502020204030204" pitchFamily="34" charset="0"/>
                <a:cs typeface="Times New Roman" panose="02020603050405020304" pitchFamily="18" charset="0"/>
              </a:rPr>
              <a:t>Wesenszug Messprozess </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Durch den Messprozess erhält man beim Auslesen von Rechenergebnissen </a:t>
            </a:r>
            <a:r>
              <a:rPr kumimoji="0" lang="de-DE"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immer nur ein Ergebnis</a:t>
            </a: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alle anderen   </a:t>
            </a:r>
            <a:b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Ergebnisse sind unwiderruflich verloren. </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3" panose="05040102010807070707" pitchFamily="18" charset="2"/>
              <a:buChar char=""/>
              <a:tabLst/>
              <a:defRPr/>
            </a:pPr>
            <a:r>
              <a:rPr kumimoji="0" lang="de-DE" sz="1600" b="1" i="0" u="none" strike="noStrike" kern="1200" cap="none" spc="0" normalizeH="0" baseline="0" noProof="0" dirty="0">
                <a:ln>
                  <a:noFill/>
                </a:ln>
                <a:solidFill>
                  <a:srgbClr val="9B193F"/>
                </a:solidFill>
                <a:effectLst/>
                <a:uLnTx/>
                <a:uFillTx/>
                <a:latin typeface="Calibri" panose="020F0502020204030204" pitchFamily="34" charset="0"/>
                <a:ea typeface="Calibri" panose="020F0502020204030204" pitchFamily="34" charset="0"/>
                <a:cs typeface="Times New Roman" panose="02020603050405020304" pitchFamily="18" charset="0"/>
              </a:rPr>
              <a:t>Wesenszug statistischer Charakter</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Man kann Rechnungen so gestalten, dass die Wahrscheinlichkeit für das gewünschte Ergebnis möglichst groß </a:t>
            </a:r>
            <a:b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wird</a:t>
            </a:r>
            <a:r>
              <a:rPr kumimoji="0" lang="de-DE" sz="16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Der statistische Charakter der Quantenphysik erlaubt es, </a:t>
            </a:r>
            <a:r>
              <a:rPr kumimoji="0" lang="de-DE"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mit großer Sicherheit</a:t>
            </a: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das gewünschte Ergebnis zu     </a:t>
            </a:r>
            <a:b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erhalten, wenn man die Rechnung </a:t>
            </a:r>
            <a:r>
              <a:rPr kumimoji="0" lang="de-DE"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oft</a:t>
            </a:r>
            <a:r>
              <a:rPr kumimoji="0" lang="de-DE"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durchführt.</a:t>
            </a:r>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Rechteck 4">
            <a:extLst>
              <a:ext uri="{FF2B5EF4-FFF2-40B4-BE49-F238E27FC236}">
                <a16:creationId xmlns:a16="http://schemas.microsoft.com/office/drawing/2014/main" id="{F1509212-2014-4B47-9D29-70EB91FB51E9}"/>
              </a:ext>
            </a:extLst>
          </p:cNvPr>
          <p:cNvSpPr/>
          <p:nvPr/>
        </p:nvSpPr>
        <p:spPr>
          <a:xfrm>
            <a:off x="5622201" y="1576096"/>
            <a:ext cx="1828799"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7" name="Rechteck 6">
            <a:extLst>
              <a:ext uri="{FF2B5EF4-FFF2-40B4-BE49-F238E27FC236}">
                <a16:creationId xmlns:a16="http://schemas.microsoft.com/office/drawing/2014/main" id="{85656619-3CF9-4AFD-9D11-C028014E1AE9}"/>
              </a:ext>
            </a:extLst>
          </p:cNvPr>
          <p:cNvSpPr/>
          <p:nvPr/>
        </p:nvSpPr>
        <p:spPr>
          <a:xfrm>
            <a:off x="4209860" y="1994482"/>
            <a:ext cx="1186004"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8" name="Rechteck 7">
            <a:extLst>
              <a:ext uri="{FF2B5EF4-FFF2-40B4-BE49-F238E27FC236}">
                <a16:creationId xmlns:a16="http://schemas.microsoft.com/office/drawing/2014/main" id="{1E981D3B-A2A7-41C3-94A2-D48FA714E714}"/>
              </a:ext>
            </a:extLst>
          </p:cNvPr>
          <p:cNvSpPr/>
          <p:nvPr/>
        </p:nvSpPr>
        <p:spPr>
          <a:xfrm>
            <a:off x="5386811" y="2752194"/>
            <a:ext cx="1883122"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9" name="Rechteck 8">
            <a:extLst>
              <a:ext uri="{FF2B5EF4-FFF2-40B4-BE49-F238E27FC236}">
                <a16:creationId xmlns:a16="http://schemas.microsoft.com/office/drawing/2014/main" id="{03529C48-DFD9-494D-BAA1-D75A2138091A}"/>
              </a:ext>
            </a:extLst>
          </p:cNvPr>
          <p:cNvSpPr/>
          <p:nvPr/>
        </p:nvSpPr>
        <p:spPr>
          <a:xfrm>
            <a:off x="4160066" y="3121390"/>
            <a:ext cx="3861303"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
        <p:nvSpPr>
          <p:cNvPr id="14" name="Rechteck 13">
            <a:extLst>
              <a:ext uri="{FF2B5EF4-FFF2-40B4-BE49-F238E27FC236}">
                <a16:creationId xmlns:a16="http://schemas.microsoft.com/office/drawing/2014/main" id="{50F03368-E112-4507-9494-059FCB60827E}"/>
              </a:ext>
            </a:extLst>
          </p:cNvPr>
          <p:cNvSpPr/>
          <p:nvPr/>
        </p:nvSpPr>
        <p:spPr>
          <a:xfrm>
            <a:off x="491903" y="3684759"/>
            <a:ext cx="3861303" cy="253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144542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5EC4EBB-E4A4-1F61-22F8-D1824FB3AAC9}"/>
              </a:ext>
            </a:extLst>
          </p:cNvPr>
          <p:cNvSpPr/>
          <p:nvPr/>
        </p:nvSpPr>
        <p:spPr>
          <a:xfrm>
            <a:off x="7081933" y="802432"/>
            <a:ext cx="4901681" cy="3676261"/>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b="0" i="0" u="none" strike="noStrike" baseline="0" dirty="0">
                <a:solidFill>
                  <a:schemeClr val="tx1"/>
                </a:solidFill>
                <a:latin typeface="VRQIYC+ArialMT"/>
              </a:rPr>
              <a:t>Foto IBM Quantencomputer</a:t>
            </a:r>
            <a:endParaRPr lang="de-DE" sz="1800" dirty="0">
              <a:solidFill>
                <a:schemeClr val="tx1"/>
              </a:solidFill>
              <a:latin typeface="VRQIYC+ArialMT"/>
            </a:endParaRPr>
          </a:p>
          <a:p>
            <a:pPr algn="ctr"/>
            <a:r>
              <a:rPr lang="de-DE" sz="1800" b="0" i="0" u="none" strike="noStrike" baseline="0" dirty="0">
                <a:solidFill>
                  <a:schemeClr val="tx1"/>
                </a:solidFill>
                <a:latin typeface="VRQIYC+ArialMT"/>
              </a:rPr>
              <a:t>(Link siehe unten)</a:t>
            </a:r>
            <a:br>
              <a:rPr lang="de-DE" sz="1800" b="0" i="0" u="none" strike="noStrike" baseline="0" dirty="0">
                <a:solidFill>
                  <a:schemeClr val="tx1"/>
                </a:solidFill>
                <a:latin typeface="VRQIYC+ArialMT"/>
              </a:rPr>
            </a:br>
            <a:endParaRPr lang="de-DE" dirty="0">
              <a:solidFill>
                <a:schemeClr val="tx1"/>
              </a:solidFill>
            </a:endParaRPr>
          </a:p>
        </p:txBody>
      </p:sp>
      <p:sp>
        <p:nvSpPr>
          <p:cNvPr id="2" name="Titel 1">
            <a:extLst>
              <a:ext uri="{FF2B5EF4-FFF2-40B4-BE49-F238E27FC236}">
                <a16:creationId xmlns:a16="http://schemas.microsoft.com/office/drawing/2014/main" id="{DFEF6D8B-F4CD-4212-B41C-0F6F8E7ACB68}"/>
              </a:ext>
            </a:extLst>
          </p:cNvPr>
          <p:cNvSpPr>
            <a:spLocks noGrp="1"/>
          </p:cNvSpPr>
          <p:nvPr>
            <p:ph type="title"/>
          </p:nvPr>
        </p:nvSpPr>
        <p:spPr>
          <a:xfrm>
            <a:off x="874712" y="346075"/>
            <a:ext cx="10580687" cy="684213"/>
          </a:xfrm>
        </p:spPr>
        <p:txBody>
          <a:bodyPr/>
          <a:lstStyle/>
          <a:p>
            <a:r>
              <a:rPr lang="de-DE" dirty="0"/>
              <a:t>Quantencomputer </a:t>
            </a:r>
            <a:br>
              <a:rPr lang="de-DE" dirty="0"/>
            </a:br>
            <a:r>
              <a:rPr lang="de-DE" b="0" dirty="0"/>
              <a:t>Praktische Aspekte </a:t>
            </a:r>
            <a:endParaRPr lang="en-US" dirty="0"/>
          </a:p>
        </p:txBody>
      </p:sp>
      <p:sp>
        <p:nvSpPr>
          <p:cNvPr id="3" name="Inhaltsplatzhalter 2">
            <a:extLst>
              <a:ext uri="{FF2B5EF4-FFF2-40B4-BE49-F238E27FC236}">
                <a16:creationId xmlns:a16="http://schemas.microsoft.com/office/drawing/2014/main" id="{4881D7F2-2E50-4CFE-B67F-52EB4FFD7671}"/>
              </a:ext>
            </a:extLst>
          </p:cNvPr>
          <p:cNvSpPr>
            <a:spLocks noGrp="1"/>
          </p:cNvSpPr>
          <p:nvPr>
            <p:ph sz="quarter" idx="10"/>
          </p:nvPr>
        </p:nvSpPr>
        <p:spPr>
          <a:xfrm>
            <a:off x="874712" y="1573377"/>
            <a:ext cx="9812338" cy="4344987"/>
          </a:xfrm>
        </p:spPr>
        <p:txBody>
          <a:bodyPr/>
          <a:lstStyle/>
          <a:p>
            <a:r>
              <a:rPr lang="en-US" u="sng" dirty="0" err="1"/>
              <a:t>Einsatzgebiete</a:t>
            </a:r>
            <a:endParaRPr lang="en-US" u="sng" dirty="0"/>
          </a:p>
          <a:p>
            <a:pPr marL="342900" indent="-342900">
              <a:buFont typeface="+mj-lt"/>
              <a:buAutoNum type="arabicPeriod"/>
            </a:pPr>
            <a:r>
              <a:rPr lang="de-DE" b="0" dirty="0"/>
              <a:t>Simulation der Wirkweise medizinischer Wirkstoffe</a:t>
            </a:r>
          </a:p>
          <a:p>
            <a:pPr marL="342900" indent="-342900">
              <a:buFont typeface="+mj-lt"/>
              <a:buAutoNum type="arabicPeriod"/>
            </a:pPr>
            <a:r>
              <a:rPr lang="de-DE" b="0" dirty="0"/>
              <a:t>Berechnungen zur Optimierung / KI </a:t>
            </a:r>
          </a:p>
          <a:p>
            <a:pPr marL="342900" indent="-342900">
              <a:buFont typeface="+mj-lt"/>
              <a:buAutoNum type="arabicPeriod"/>
            </a:pPr>
            <a:r>
              <a:rPr lang="de-DE" b="0" dirty="0"/>
              <a:t>Primfaktorzerlegung</a:t>
            </a:r>
          </a:p>
          <a:p>
            <a:r>
              <a:rPr lang="de-DE" i="1" dirty="0">
                <a:sym typeface="Wingdings" panose="05000000000000000000" pitchFamily="2" charset="2"/>
              </a:rPr>
              <a:t> als „Co-Rechner“</a:t>
            </a:r>
            <a:endParaRPr lang="de-DE" i="1" dirty="0"/>
          </a:p>
          <a:p>
            <a:endParaRPr lang="en-US" dirty="0"/>
          </a:p>
          <a:p>
            <a:r>
              <a:rPr lang="en-US" u="sng" dirty="0" err="1"/>
              <a:t>Grenzen</a:t>
            </a:r>
            <a:r>
              <a:rPr lang="en-US" u="sng" dirty="0"/>
              <a:t> </a:t>
            </a:r>
            <a:r>
              <a:rPr lang="en-US" u="sng" dirty="0" err="1"/>
              <a:t>bei</a:t>
            </a:r>
            <a:r>
              <a:rPr lang="en-US" u="sng" dirty="0"/>
              <a:t> der </a:t>
            </a:r>
            <a:r>
              <a:rPr lang="en-US" u="sng" dirty="0" err="1"/>
              <a:t>Umsetzung</a:t>
            </a:r>
            <a:endParaRPr lang="en-US" u="sng" dirty="0"/>
          </a:p>
          <a:p>
            <a:r>
              <a:rPr lang="de-DE" b="0" dirty="0"/>
              <a:t>Ein Hauptproblem: Fehleranfälligkeit aufgrund der </a:t>
            </a:r>
            <a:r>
              <a:rPr lang="de-DE" dirty="0"/>
              <a:t>Dekohärenz</a:t>
            </a:r>
            <a:r>
              <a:rPr lang="de-DE" b="0" dirty="0"/>
              <a:t>. </a:t>
            </a:r>
            <a:endParaRPr lang="en-US" b="0" dirty="0"/>
          </a:p>
          <a:p>
            <a:endParaRPr lang="en-US" dirty="0"/>
          </a:p>
          <a:p>
            <a:endParaRPr lang="en-US" dirty="0"/>
          </a:p>
          <a:p>
            <a:endParaRPr lang="en-US" sz="700" dirty="0"/>
          </a:p>
          <a:p>
            <a:endParaRPr lang="en-US" dirty="0"/>
          </a:p>
        </p:txBody>
      </p:sp>
      <p:sp>
        <p:nvSpPr>
          <p:cNvPr id="4" name="Rechteck 3">
            <a:extLst>
              <a:ext uri="{FF2B5EF4-FFF2-40B4-BE49-F238E27FC236}">
                <a16:creationId xmlns:a16="http://schemas.microsoft.com/office/drawing/2014/main" id="{8644A927-3A75-4C6F-B929-EBD532630DA0}"/>
              </a:ext>
            </a:extLst>
          </p:cNvPr>
          <p:cNvSpPr/>
          <p:nvPr/>
        </p:nvSpPr>
        <p:spPr>
          <a:xfrm>
            <a:off x="7066902" y="4478693"/>
            <a:ext cx="491671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00" b="0" i="0" u="none" strike="noStrike" kern="1200" cap="none" spc="0" normalizeH="0" baseline="0" noProof="0" dirty="0">
                <a:ln>
                  <a:noFill/>
                </a:ln>
                <a:solidFill>
                  <a:srgbClr val="000000"/>
                </a:solidFill>
                <a:effectLst/>
                <a:uLnTx/>
                <a:uFillTx/>
                <a:latin typeface="Open Sans"/>
                <a:ea typeface="+mn-ea"/>
                <a:cs typeface="+mn-cs"/>
                <a:hlinkClick r:id="rId2"/>
              </a:rPr>
              <a:t>https://venturebeat.com/business/ibm-releases-qiskit-modules-that-use-quantum-computers-to-improve-machine-learning/</a:t>
            </a:r>
            <a:r>
              <a:rPr kumimoji="0" lang="de-DE" sz="700" b="0" i="0" u="none" strike="noStrike" kern="1200" cap="none" spc="0" normalizeH="0" baseline="0" noProof="0" dirty="0">
                <a:ln>
                  <a:noFill/>
                </a:ln>
                <a:solidFill>
                  <a:srgbClr val="000000"/>
                </a:solidFill>
                <a:effectLst/>
                <a:uLnTx/>
                <a:uFillTx/>
                <a:latin typeface="Open Sans"/>
                <a:ea typeface="+mn-ea"/>
                <a:cs typeface="+mn-cs"/>
              </a:rPr>
              <a:t> </a:t>
            </a:r>
          </a:p>
        </p:txBody>
      </p:sp>
    </p:spTree>
    <p:extLst>
      <p:ext uri="{BB962C8B-B14F-4D97-AF65-F5344CB8AC3E}">
        <p14:creationId xmlns:p14="http://schemas.microsoft.com/office/powerpoint/2010/main" val="128074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UD breitbild">
  <a:themeElements>
    <a:clrScheme name="TUD_2021-08_grün">
      <a:dk1>
        <a:srgbClr val="000000"/>
      </a:dk1>
      <a:lt1>
        <a:sysClr val="window" lastClr="FFFFFF"/>
      </a:lt1>
      <a:dk2>
        <a:srgbClr val="727277"/>
      </a:dk2>
      <a:lt2>
        <a:srgbClr val="FFFFFF"/>
      </a:lt2>
      <a:accent1>
        <a:srgbClr val="00305D"/>
      </a:accent1>
      <a:accent2>
        <a:srgbClr val="0069B4"/>
      </a:accent2>
      <a:accent3>
        <a:srgbClr val="009FE3"/>
      </a:accent3>
      <a:accent4>
        <a:srgbClr val="008244"/>
      </a:accent4>
      <a:accent5>
        <a:srgbClr val="65B32E"/>
      </a:accent5>
      <a:accent6>
        <a:srgbClr val="94C356"/>
      </a:accent6>
      <a:hlink>
        <a:srgbClr val="0069B4"/>
      </a:hlink>
      <a:folHlink>
        <a:srgbClr val="009FE3"/>
      </a:folHlink>
    </a:clrScheme>
    <a:fontScheme name="TUD_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UD breitbild" id="{EDA8F253-CD8A-47D5-B717-E82DAB997D14}" vid="{09A977EE-8372-4FB4-993F-3A5C1F3D06A0}"/>
    </a:ext>
  </a:extLst>
</a:theme>
</file>

<file path=ppt/theme/theme2.xml><?xml version="1.0" encoding="utf-8"?>
<a:theme xmlns:a="http://schemas.openxmlformats.org/drawingml/2006/main" name="4_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E417D4"/>
            </a:gs>
            <a:gs pos="100000">
              <a:srgbClr val="E41770">
                <a:alpha val="60000"/>
              </a:srgbClr>
            </a:gs>
          </a:gsLst>
          <a:lin ang="2700000" scaled="1"/>
          <a:tileRect/>
        </a:gra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1 03 04 ct_qmat Präsentationsvorlage 06.potx" id="{F34104CE-CF58-4DFD-9A36-5B39D8B34F6D}" vid="{37171477-EB69-4F26-9BC3-332B7ECE86E4}"/>
    </a:ext>
  </a:extLst>
</a:theme>
</file>

<file path=ppt/theme/theme3.xml><?xml version="1.0" encoding="utf-8"?>
<a:theme xmlns:a="http://schemas.openxmlformats.org/drawingml/2006/main" name="1_TUD breitbild">
  <a:themeElements>
    <a:clrScheme name="TUD_2021-08_grün">
      <a:dk1>
        <a:srgbClr val="000000"/>
      </a:dk1>
      <a:lt1>
        <a:sysClr val="window" lastClr="FFFFFF"/>
      </a:lt1>
      <a:dk2>
        <a:srgbClr val="727277"/>
      </a:dk2>
      <a:lt2>
        <a:srgbClr val="FFFFFF"/>
      </a:lt2>
      <a:accent1>
        <a:srgbClr val="00305D"/>
      </a:accent1>
      <a:accent2>
        <a:srgbClr val="0069B4"/>
      </a:accent2>
      <a:accent3>
        <a:srgbClr val="009FE3"/>
      </a:accent3>
      <a:accent4>
        <a:srgbClr val="008244"/>
      </a:accent4>
      <a:accent5>
        <a:srgbClr val="65B32E"/>
      </a:accent5>
      <a:accent6>
        <a:srgbClr val="94C356"/>
      </a:accent6>
      <a:hlink>
        <a:srgbClr val="0069B4"/>
      </a:hlink>
      <a:folHlink>
        <a:srgbClr val="009FE3"/>
      </a:folHlink>
    </a:clrScheme>
    <a:fontScheme name="TUD_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UD breitbild" id="{EDA8F253-CD8A-47D5-B717-E82DAB997D14}" vid="{09A977EE-8372-4FB4-993F-3A5C1F3D06A0}"/>
    </a:ext>
  </a:extLst>
</a:theme>
</file>

<file path=ppt/theme/theme4.xml><?xml version="1.0" encoding="utf-8"?>
<a:theme xmlns:a="http://schemas.openxmlformats.org/drawingml/2006/main" name="2_TUD breitbild">
  <a:themeElements>
    <a:clrScheme name="TUD_2021-08_grün">
      <a:dk1>
        <a:srgbClr val="000000"/>
      </a:dk1>
      <a:lt1>
        <a:sysClr val="window" lastClr="FFFFFF"/>
      </a:lt1>
      <a:dk2>
        <a:srgbClr val="727277"/>
      </a:dk2>
      <a:lt2>
        <a:srgbClr val="FFFFFF"/>
      </a:lt2>
      <a:accent1>
        <a:srgbClr val="00305D"/>
      </a:accent1>
      <a:accent2>
        <a:srgbClr val="0069B4"/>
      </a:accent2>
      <a:accent3>
        <a:srgbClr val="009FE3"/>
      </a:accent3>
      <a:accent4>
        <a:srgbClr val="008244"/>
      </a:accent4>
      <a:accent5>
        <a:srgbClr val="65B32E"/>
      </a:accent5>
      <a:accent6>
        <a:srgbClr val="94C356"/>
      </a:accent6>
      <a:hlink>
        <a:srgbClr val="0069B4"/>
      </a:hlink>
      <a:folHlink>
        <a:srgbClr val="009FE3"/>
      </a:folHlink>
    </a:clrScheme>
    <a:fontScheme name="TUD_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UD breitbild" id="{EDA8F253-CD8A-47D5-B717-E82DAB997D14}" vid="{09A977EE-8372-4FB4-993F-3A5C1F3D06A0}"/>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TUD breitbild</Template>
  <TotalTime>0</TotalTime>
  <Words>4404</Words>
  <Application>Microsoft Macintosh PowerPoint</Application>
  <PresentationFormat>Breitbild</PresentationFormat>
  <Paragraphs>700</Paragraphs>
  <Slides>97</Slides>
  <Notes>3</Notes>
  <HiddenSlides>0</HiddenSlides>
  <MMClips>1</MMClips>
  <ScaleCrop>false</ScaleCrop>
  <HeadingPairs>
    <vt:vector size="6" baseType="variant">
      <vt:variant>
        <vt:lpstr>Verwendete Schriftarten</vt:lpstr>
      </vt:variant>
      <vt:variant>
        <vt:i4>13</vt:i4>
      </vt:variant>
      <vt:variant>
        <vt:lpstr>Design</vt:lpstr>
      </vt:variant>
      <vt:variant>
        <vt:i4>4</vt:i4>
      </vt:variant>
      <vt:variant>
        <vt:lpstr>Folientitel</vt:lpstr>
      </vt:variant>
      <vt:variant>
        <vt:i4>97</vt:i4>
      </vt:variant>
    </vt:vector>
  </HeadingPairs>
  <TitlesOfParts>
    <vt:vector size="114" baseType="lpstr">
      <vt:lpstr>VRQIYC+ArialMT</vt:lpstr>
      <vt:lpstr>Wingdings</vt:lpstr>
      <vt:lpstr>Arial</vt:lpstr>
      <vt:lpstr>EMFOGG+Arial</vt:lpstr>
      <vt:lpstr>Wingdings 3</vt:lpstr>
      <vt:lpstr>Cambria Math</vt:lpstr>
      <vt:lpstr>Open Sans</vt:lpstr>
      <vt:lpstr>CIDFont+F2</vt:lpstr>
      <vt:lpstr>Symbol</vt:lpstr>
      <vt:lpstr>Life Savers</vt:lpstr>
      <vt:lpstr>DINMedium</vt:lpstr>
      <vt:lpstr>Life Savers ExtraBold</vt:lpstr>
      <vt:lpstr>Calibri</vt:lpstr>
      <vt:lpstr>TUD breitbild</vt:lpstr>
      <vt:lpstr>4_Content</vt:lpstr>
      <vt:lpstr>1_TUD breitbild</vt:lpstr>
      <vt:lpstr>2_TUD breitbild</vt:lpstr>
      <vt:lpstr>Quantenphysik</vt:lpstr>
      <vt:lpstr>PowerPoint-Präsentation</vt:lpstr>
      <vt:lpstr>MENTIMETER</vt:lpstr>
      <vt:lpstr>Quantencomputer: Tagesschau</vt:lpstr>
      <vt:lpstr>Quantencomputer: Funktionsweise (Fraunhofer-Gesellschaft)</vt:lpstr>
      <vt:lpstr>Zwischenthema:  Primfaktorzerlegung</vt:lpstr>
      <vt:lpstr>PowerPoint-Präsentation</vt:lpstr>
      <vt:lpstr>Quantencomputer (Motivation) </vt:lpstr>
      <vt:lpstr>PowerPoint-Präsentation</vt:lpstr>
      <vt:lpstr>MENTIMETER</vt:lpstr>
      <vt:lpstr>Teilgebiete der Physik</vt:lpstr>
      <vt:lpstr>PowerPoint-Präsentation</vt:lpstr>
      <vt:lpstr>Teilgebiete der Physik</vt:lpstr>
      <vt:lpstr>Quantenphysik</vt:lpstr>
      <vt:lpstr>Von der Mikro- zur Makroebene</vt:lpstr>
      <vt:lpstr>MENTIMETER</vt:lpstr>
      <vt:lpstr>Determinismus in der klassischen Physik</vt:lpstr>
      <vt:lpstr>Determinismus in der klassischen Physik</vt:lpstr>
      <vt:lpstr>Quantenphysik ist anders! Schrödingers Katze</vt:lpstr>
      <vt:lpstr> „Katze Q – Ein Quanten-Adventure“   Spielvorstellung und Idee  </vt:lpstr>
      <vt:lpstr>Katze Q – Ein Quanten-Adventure</vt:lpstr>
      <vt:lpstr>Wer hat‘s gemacht     und             wer hat‘s gefördert?</vt:lpstr>
      <vt:lpstr>Wer hat‘s designet?</vt:lpstr>
      <vt:lpstr>Spielinhalt / Spielkonzept</vt:lpstr>
      <vt:lpstr>Quantenphysik mit KatzeQ entdecken…</vt:lpstr>
      <vt:lpstr>Quantenphysik</vt:lpstr>
      <vt:lpstr>Erläutere am Beispiel die zwei Grundprinzipien der klassischen Physik:</vt:lpstr>
      <vt:lpstr>PowerPoint-Präsentation</vt:lpstr>
      <vt:lpstr>Beispiel: Gedankenexperiment “Schrödingers Katze”</vt:lpstr>
      <vt:lpstr>Paradigmenwechsel – Grundprinzipien der Quantenphysik</vt:lpstr>
      <vt:lpstr>Grundprinzipien der klassischen Physik  und der Quantenphysik</vt:lpstr>
      <vt:lpstr>Grundprinzipien der klassischen Physik und Quantenphysik</vt:lpstr>
      <vt:lpstr>PowerPoint-Präsentation</vt:lpstr>
      <vt:lpstr>Grundprinzipien der klassischen Physik und Quantenphysik</vt:lpstr>
      <vt:lpstr>Grundbegriffe</vt:lpstr>
      <vt:lpstr>Zweizustandssysteme</vt:lpstr>
      <vt:lpstr>Qubits und Elektronenspin</vt:lpstr>
      <vt:lpstr>Quantenphysik</vt:lpstr>
      <vt:lpstr>Qubits und Elektronenspin</vt:lpstr>
      <vt:lpstr>Aufgabe:  Lies im Lehrtext Kapitel 4 (S. 18-21) und/oder suche im Internet nach den Themen „Elektronenspin“ und „Stern-Gerlach-Experiment“  Erstellt in Gruppen jeweils eine Mind-Map oder ein kleines Plakat zum Thema „Wie der Spin das Elektron zum Qubit macht“. Die Mind-Map muss insbesondere die wesentlichen Fakten zum Elektronenspin sowie zum Stern-Gerlach-Experiment und dessen Ergebnis enthalten.  Stern-Gerlach-Versuch:   Der Spin von Elektronen: - Ziel      - Was ist das? - Aufbau     - schematische Darstellung - Ergebnis     - Ausrichtung im Magnetfeld   Zeit: 25 Minuten</vt:lpstr>
      <vt:lpstr>Der “Spin” eines Elektrons als Qubit</vt:lpstr>
      <vt:lpstr>Der “Spin” eines Elektrons als Qubit</vt:lpstr>
      <vt:lpstr>PowerPoint-Präsentation</vt:lpstr>
      <vt:lpstr>MENTIMETER</vt:lpstr>
      <vt:lpstr>Aufgabe:  Arbeitsheft S. 16 Nr. 3 und 4  Selbstkontrolle: Lösungen auf Lehrertisch   Zeit: 10 Minuten</vt:lpstr>
      <vt:lpstr>Quantenphysik</vt:lpstr>
      <vt:lpstr>Leitfrage:</vt:lpstr>
      <vt:lpstr>Die Wesenszüge der Quantenphysik</vt:lpstr>
      <vt:lpstr>Wesenszug 1</vt:lpstr>
      <vt:lpstr>Überlagerung/Superposition</vt:lpstr>
      <vt:lpstr>Überlagerung/Superposition</vt:lpstr>
      <vt:lpstr>Überlagerung/Superposition</vt:lpstr>
      <vt:lpstr>Überlagerung/Superposition</vt:lpstr>
      <vt:lpstr>Superposition</vt:lpstr>
      <vt:lpstr>Physik-Nobelpreis 2022 Für die Erforschung der Quanten-Verschränkung</vt:lpstr>
      <vt:lpstr>Zur Vorbereitung</vt:lpstr>
      <vt:lpstr>Verschränkung</vt:lpstr>
      <vt:lpstr>Verschränkung</vt:lpstr>
      <vt:lpstr>Aufgabe</vt:lpstr>
      <vt:lpstr>Die drei restlichen Wesenszüge</vt:lpstr>
      <vt:lpstr>Messprozess</vt:lpstr>
      <vt:lpstr>Statistischer Charakter</vt:lpstr>
      <vt:lpstr>Statistischer Charakter</vt:lpstr>
      <vt:lpstr>Einzel- vs. Ensemble-Prinzip</vt:lpstr>
      <vt:lpstr>Verschränkung</vt:lpstr>
      <vt:lpstr>Verschränkung</vt:lpstr>
      <vt:lpstr>Verschränkung</vt:lpstr>
      <vt:lpstr>Bezeichnung  Superposition und Messprozess: Basiszustände</vt:lpstr>
      <vt:lpstr>Bezeichnung Präparation</vt:lpstr>
      <vt:lpstr>Aufgabe Wende dein Wissen zu den Wesenszügen an  </vt:lpstr>
      <vt:lpstr>Quantenphysik</vt:lpstr>
      <vt:lpstr>Aufgabe Wende dein Wissen zu den Wesenszügen an  </vt:lpstr>
      <vt:lpstr>LK</vt:lpstr>
      <vt:lpstr>Quantenphysik</vt:lpstr>
      <vt:lpstr>Die Wesenszüge der Quantenphysik</vt:lpstr>
      <vt:lpstr>PowerPoint-Präsentation</vt:lpstr>
      <vt:lpstr>Dekohärenztheorie</vt:lpstr>
      <vt:lpstr>Aufgabe</vt:lpstr>
      <vt:lpstr>Erkläre in deinen eigenen Worten, warum sich makroskopische Objekte (z. B. eine Katze oder ein Ball) im Alltag in der Praxis nicht in einem quantenphysikalsichen Superpositionszustand befinden. </vt:lpstr>
      <vt:lpstr>PowerPoint-Präsentation</vt:lpstr>
      <vt:lpstr>PowerPoint-Präsentation</vt:lpstr>
      <vt:lpstr>Dekohärenztheorie und Dekohärenzzeit</vt:lpstr>
      <vt:lpstr>Aufgabe Wende dein Wissen zur Dekohärenz an  </vt:lpstr>
      <vt:lpstr>Quantencomputer</vt:lpstr>
      <vt:lpstr>Exponentielles Wachstum</vt:lpstr>
      <vt:lpstr>Aufgabe Exponentielles Wachstum</vt:lpstr>
      <vt:lpstr>Aufgabe Exponentielles Wachstum</vt:lpstr>
      <vt:lpstr>Quantenphysik</vt:lpstr>
      <vt:lpstr>Quantencomputer Was ist eine Berechnung in einem Computer?  </vt:lpstr>
      <vt:lpstr>Quantencomputer  Grundsätzliches</vt:lpstr>
      <vt:lpstr>PowerPoint-Präsentation</vt:lpstr>
      <vt:lpstr>PowerPoint-Präsentation</vt:lpstr>
      <vt:lpstr>Aufgabe Arbeitsblatt Quantencomputer</vt:lpstr>
      <vt:lpstr>Quantencomputer  Informationsträger</vt:lpstr>
      <vt:lpstr>Quantencomputer  Berechnungen</vt:lpstr>
      <vt:lpstr>Quantencomputer  Auslesbarkeit der Rechenergebnisse</vt:lpstr>
      <vt:lpstr>Quantencomputer  Praktische Aspekte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Quantenphysik</dc:title>
  <dc:creator>Albert, Carsten</dc:creator>
  <cp:lastModifiedBy>Carsten Albert</cp:lastModifiedBy>
  <cp:revision>29</cp:revision>
  <cp:lastPrinted>2023-07-06T12:03:16Z</cp:lastPrinted>
  <dcterms:created xsi:type="dcterms:W3CDTF">2023-01-29T09:32:49Z</dcterms:created>
  <dcterms:modified xsi:type="dcterms:W3CDTF">2026-10-12T23:56:55Z</dcterms:modified>
</cp:coreProperties>
</file>