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6" r:id="rId2"/>
    <p:sldId id="400" r:id="rId3"/>
    <p:sldId id="401" r:id="rId4"/>
    <p:sldId id="402" r:id="rId5"/>
    <p:sldId id="403" r:id="rId6"/>
    <p:sldId id="405" r:id="rId7"/>
    <p:sldId id="406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320" autoAdjust="0"/>
    <p:restoredTop sz="94660"/>
  </p:normalViewPr>
  <p:slideViewPr>
    <p:cSldViewPr snapToGrid="0">
      <p:cViewPr varScale="1">
        <p:scale>
          <a:sx n="59" d="100"/>
          <a:sy n="59" d="100"/>
        </p:scale>
        <p:origin x="192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1e29ff7d5b45b033" providerId="LiveId" clId="{3FC7508B-8433-42E4-8A1E-801C3EFE6DB7}"/>
    <pc:docChg chg="modMainMaster">
      <pc:chgData name="" userId="1e29ff7d5b45b033" providerId="LiveId" clId="{3FC7508B-8433-42E4-8A1E-801C3EFE6DB7}" dt="2023-07-21T15:31:08.346" v="3"/>
      <pc:docMkLst>
        <pc:docMk/>
      </pc:docMkLst>
      <pc:sldMasterChg chg="addSp modSldLayout">
        <pc:chgData name="" userId="1e29ff7d5b45b033" providerId="LiveId" clId="{3FC7508B-8433-42E4-8A1E-801C3EFE6DB7}" dt="2023-07-21T15:31:08.346" v="3"/>
        <pc:sldMasterMkLst>
          <pc:docMk/>
          <pc:sldMasterMk cId="3077468073" sldId="2147483660"/>
        </pc:sldMasterMkLst>
        <pc:picChg chg="add">
          <ac:chgData name="" userId="1e29ff7d5b45b033" providerId="LiveId" clId="{3FC7508B-8433-42E4-8A1E-801C3EFE6DB7}" dt="2023-07-21T15:31:08.346" v="3"/>
          <ac:picMkLst>
            <pc:docMk/>
            <pc:sldMasterMk cId="3077468073" sldId="2147483660"/>
            <ac:picMk id="7" creationId="{DC6AFBC2-F299-42A4-A831-99D4111A181B}"/>
          </ac:picMkLst>
        </pc:picChg>
        <pc:picChg chg="add">
          <ac:chgData name="" userId="1e29ff7d5b45b033" providerId="LiveId" clId="{3FC7508B-8433-42E4-8A1E-801C3EFE6DB7}" dt="2023-07-21T15:31:08.346" v="3"/>
          <ac:picMkLst>
            <pc:docMk/>
            <pc:sldMasterMk cId="3077468073" sldId="2147483660"/>
            <ac:picMk id="8" creationId="{F2859B6F-304B-4483-B969-2EF862F2D37B}"/>
          </ac:picMkLst>
        </pc:picChg>
        <pc:sldLayoutChg chg="addSp">
          <pc:chgData name="" userId="1e29ff7d5b45b033" providerId="LiveId" clId="{3FC7508B-8433-42E4-8A1E-801C3EFE6DB7}" dt="2023-07-21T15:30:43.114" v="0"/>
          <pc:sldLayoutMkLst>
            <pc:docMk/>
            <pc:sldMasterMk cId="3077468073" sldId="2147483660"/>
            <pc:sldLayoutMk cId="3062843961" sldId="2147483661"/>
          </pc:sldLayoutMkLst>
          <pc:picChg chg="add">
            <ac:chgData name="" userId="1e29ff7d5b45b033" providerId="LiveId" clId="{3FC7508B-8433-42E4-8A1E-801C3EFE6DB7}" dt="2023-07-21T15:30:43.114" v="0"/>
            <ac:picMkLst>
              <pc:docMk/>
              <pc:sldMasterMk cId="3077468073" sldId="2147483660"/>
              <pc:sldLayoutMk cId="3062843961" sldId="2147483661"/>
              <ac:picMk id="11" creationId="{28A6E805-2622-4597-BED2-9985AAE6D3EB}"/>
            </ac:picMkLst>
          </pc:picChg>
          <pc:picChg chg="add">
            <ac:chgData name="" userId="1e29ff7d5b45b033" providerId="LiveId" clId="{3FC7508B-8433-42E4-8A1E-801C3EFE6DB7}" dt="2023-07-21T15:30:43.114" v="0"/>
            <ac:picMkLst>
              <pc:docMk/>
              <pc:sldMasterMk cId="3077468073" sldId="2147483660"/>
              <pc:sldLayoutMk cId="3062843961" sldId="2147483661"/>
              <ac:picMk id="15" creationId="{7ADE9030-6BE1-4F6D-BFD5-ADBD39E1E607}"/>
            </ac:picMkLst>
          </pc:picChg>
        </pc:sldLayoutChg>
        <pc:sldLayoutChg chg="addSp delSp">
          <pc:chgData name="" userId="1e29ff7d5b45b033" providerId="LiveId" clId="{3FC7508B-8433-42E4-8A1E-801C3EFE6DB7}" dt="2023-07-21T15:31:06.196" v="2"/>
          <pc:sldLayoutMkLst>
            <pc:docMk/>
            <pc:sldMasterMk cId="3077468073" sldId="2147483660"/>
            <pc:sldLayoutMk cId="3078471272" sldId="2147483672"/>
          </pc:sldLayoutMkLst>
          <pc:picChg chg="add del">
            <ac:chgData name="" userId="1e29ff7d5b45b033" providerId="LiveId" clId="{3FC7508B-8433-42E4-8A1E-801C3EFE6DB7}" dt="2023-07-21T15:31:06.196" v="2"/>
            <ac:picMkLst>
              <pc:docMk/>
              <pc:sldMasterMk cId="3077468073" sldId="2147483660"/>
              <pc:sldLayoutMk cId="3078471272" sldId="2147483672"/>
              <ac:picMk id="5" creationId="{8F12E1C5-E374-4EE8-959C-11E94898C232}"/>
            </ac:picMkLst>
          </pc:picChg>
          <pc:picChg chg="add del">
            <ac:chgData name="" userId="1e29ff7d5b45b033" providerId="LiveId" clId="{3FC7508B-8433-42E4-8A1E-801C3EFE6DB7}" dt="2023-07-21T15:31:06.196" v="2"/>
            <ac:picMkLst>
              <pc:docMk/>
              <pc:sldMasterMk cId="3077468073" sldId="2147483660"/>
              <pc:sldLayoutMk cId="3078471272" sldId="2147483672"/>
              <ac:picMk id="7" creationId="{DFB136E1-C482-450D-8CF9-0F3867FA3585}"/>
            </ac:picMkLst>
          </pc:picChg>
        </pc:sldLayoutChg>
      </pc:sldMasterChg>
    </pc:docChg>
  </pc:docChgLst>
  <pc:docChgLst>
    <pc:chgData userId="1e29ff7d5b45b033" providerId="LiveId" clId="{8122A0BB-304F-4591-A420-CD4C0021AEDD}"/>
    <pc:docChg chg="undo custSel addSld delSld modSld modMainMaster">
      <pc:chgData name="" userId="1e29ff7d5b45b033" providerId="LiveId" clId="{8122A0BB-304F-4591-A420-CD4C0021AEDD}" dt="2023-08-15T12:03:10.736" v="17" actId="2696"/>
      <pc:docMkLst>
        <pc:docMk/>
      </pc:docMkLst>
      <pc:sldChg chg="modSp">
        <pc:chgData name="" userId="1e29ff7d5b45b033" providerId="LiveId" clId="{8122A0BB-304F-4591-A420-CD4C0021AEDD}" dt="2023-08-15T11:59:45.361" v="7" actId="20577"/>
        <pc:sldMkLst>
          <pc:docMk/>
          <pc:sldMk cId="164346391" sldId="403"/>
        </pc:sldMkLst>
        <pc:spChg chg="mod">
          <ac:chgData name="" userId="1e29ff7d5b45b033" providerId="LiveId" clId="{8122A0BB-304F-4591-A420-CD4C0021AEDD}" dt="2023-08-15T11:59:45.361" v="7" actId="20577"/>
          <ac:spMkLst>
            <pc:docMk/>
            <pc:sldMk cId="164346391" sldId="403"/>
            <ac:spMk id="2" creationId="{F181F5E0-C866-43A5-826E-9501353264E0}"/>
          </ac:spMkLst>
        </pc:spChg>
      </pc:sldChg>
      <pc:sldChg chg="addSp delSp add del addAnim delAnim">
        <pc:chgData name="" userId="1e29ff7d5b45b033" providerId="LiveId" clId="{8122A0BB-304F-4591-A420-CD4C0021AEDD}" dt="2023-08-15T11:59:36.321" v="3"/>
        <pc:sldMkLst>
          <pc:docMk/>
          <pc:sldMk cId="777825301" sldId="407"/>
        </pc:sldMkLst>
        <pc:spChg chg="add del">
          <ac:chgData name="" userId="1e29ff7d5b45b033" providerId="LiveId" clId="{8122A0BB-304F-4591-A420-CD4C0021AEDD}" dt="2023-08-15T11:59:36.154" v="2" actId="478"/>
          <ac:spMkLst>
            <pc:docMk/>
            <pc:sldMk cId="777825301" sldId="407"/>
            <ac:spMk id="13" creationId="{940FFB1A-6A88-4FF9-82F0-817AC4E473D7}"/>
          </ac:spMkLst>
        </pc:spChg>
      </pc:sldChg>
      <pc:sldChg chg="delSp add del delAnim">
        <pc:chgData name="" userId="1e29ff7d5b45b033" providerId="LiveId" clId="{8122A0BB-304F-4591-A420-CD4C0021AEDD}" dt="2023-08-15T12:03:10.736" v="17" actId="2696"/>
        <pc:sldMkLst>
          <pc:docMk/>
          <pc:sldMk cId="3384374086" sldId="407"/>
        </pc:sldMkLst>
        <pc:spChg chg="del">
          <ac:chgData name="" userId="1e29ff7d5b45b033" providerId="LiveId" clId="{8122A0BB-304F-4591-A420-CD4C0021AEDD}" dt="2023-08-15T11:59:51.126" v="9" actId="478"/>
          <ac:spMkLst>
            <pc:docMk/>
            <pc:sldMk cId="3384374086" sldId="407"/>
            <ac:spMk id="13" creationId="{940FFB1A-6A88-4FF9-82F0-817AC4E473D7}"/>
          </ac:spMkLst>
        </pc:spChg>
      </pc:sldChg>
      <pc:sldMasterChg chg="addSp delSp modSldLayout">
        <pc:chgData name="" userId="1e29ff7d5b45b033" providerId="LiveId" clId="{8122A0BB-304F-4591-A420-CD4C0021AEDD}" dt="2023-08-15T12:02:48.634" v="16"/>
        <pc:sldMasterMkLst>
          <pc:docMk/>
          <pc:sldMasterMk cId="3077468073" sldId="2147483660"/>
        </pc:sldMasterMkLst>
        <pc:picChg chg="del">
          <ac:chgData name="" userId="1e29ff7d5b45b033" providerId="LiveId" clId="{8122A0BB-304F-4591-A420-CD4C0021AEDD}" dt="2023-08-15T12:02:20.118" v="12" actId="478"/>
          <ac:picMkLst>
            <pc:docMk/>
            <pc:sldMasterMk cId="3077468073" sldId="2147483660"/>
            <ac:picMk id="7" creationId="{DC6AFBC2-F299-42A4-A831-99D4111A181B}"/>
          </ac:picMkLst>
        </pc:picChg>
        <pc:picChg chg="del">
          <ac:chgData name="" userId="1e29ff7d5b45b033" providerId="LiveId" clId="{8122A0BB-304F-4591-A420-CD4C0021AEDD}" dt="2023-08-15T12:02:19.835" v="11" actId="478"/>
          <ac:picMkLst>
            <pc:docMk/>
            <pc:sldMasterMk cId="3077468073" sldId="2147483660"/>
            <ac:picMk id="8" creationId="{F2859B6F-304B-4483-B969-2EF862F2D37B}"/>
          </ac:picMkLst>
        </pc:picChg>
        <pc:picChg chg="del">
          <ac:chgData name="" userId="1e29ff7d5b45b033" providerId="LiveId" clId="{8122A0BB-304F-4591-A420-CD4C0021AEDD}" dt="2023-08-15T12:02:19.343" v="10" actId="478"/>
          <ac:picMkLst>
            <pc:docMk/>
            <pc:sldMasterMk cId="3077468073" sldId="2147483660"/>
            <ac:picMk id="9" creationId="{00000000-0000-0000-0000-000000000000}"/>
          </ac:picMkLst>
        </pc:picChg>
        <pc:picChg chg="add">
          <ac:chgData name="" userId="1e29ff7d5b45b033" providerId="LiveId" clId="{8122A0BB-304F-4591-A420-CD4C0021AEDD}" dt="2023-08-15T12:02:21.355" v="14"/>
          <ac:picMkLst>
            <pc:docMk/>
            <pc:sldMasterMk cId="3077468073" sldId="2147483660"/>
            <ac:picMk id="10" creationId="{CBFDAE99-CFAC-4808-B230-C6E889AE647F}"/>
          </ac:picMkLst>
        </pc:picChg>
        <pc:picChg chg="add">
          <ac:chgData name="" userId="1e29ff7d5b45b033" providerId="LiveId" clId="{8122A0BB-304F-4591-A420-CD4C0021AEDD}" dt="2023-08-15T12:02:21.355" v="14"/>
          <ac:picMkLst>
            <pc:docMk/>
            <pc:sldMasterMk cId="3077468073" sldId="2147483660"/>
            <ac:picMk id="11" creationId="{8CFC3950-EA78-4884-85D7-AA8987D40925}"/>
          </ac:picMkLst>
        </pc:picChg>
        <pc:picChg chg="del">
          <ac:chgData name="" userId="1e29ff7d5b45b033" providerId="LiveId" clId="{8122A0BB-304F-4591-A420-CD4C0021AEDD}" dt="2023-08-15T12:02:21.194" v="13" actId="478"/>
          <ac:picMkLst>
            <pc:docMk/>
            <pc:sldMasterMk cId="3077468073" sldId="2147483660"/>
            <ac:picMk id="13" creationId="{00000000-0000-0000-0000-000000000000}"/>
          </ac:picMkLst>
        </pc:picChg>
        <pc:picChg chg="add">
          <ac:chgData name="" userId="1e29ff7d5b45b033" providerId="LiveId" clId="{8122A0BB-304F-4591-A420-CD4C0021AEDD}" dt="2023-08-15T12:02:21.355" v="14"/>
          <ac:picMkLst>
            <pc:docMk/>
            <pc:sldMasterMk cId="3077468073" sldId="2147483660"/>
            <ac:picMk id="14" creationId="{25A2419F-DF33-463D-9377-13111B8F7C49}"/>
          </ac:picMkLst>
        </pc:picChg>
        <pc:picChg chg="add">
          <ac:chgData name="" userId="1e29ff7d5b45b033" providerId="LiveId" clId="{8122A0BB-304F-4591-A420-CD4C0021AEDD}" dt="2023-08-15T12:02:21.355" v="14"/>
          <ac:picMkLst>
            <pc:docMk/>
            <pc:sldMasterMk cId="3077468073" sldId="2147483660"/>
            <ac:picMk id="15" creationId="{49BF7DD6-FD70-4BF5-9D9D-3AFBA29B0291}"/>
          </ac:picMkLst>
        </pc:picChg>
        <pc:sldLayoutChg chg="addSp delSp">
          <pc:chgData name="" userId="1e29ff7d5b45b033" providerId="LiveId" clId="{8122A0BB-304F-4591-A420-CD4C0021AEDD}" dt="2023-08-15T12:02:48.634" v="16"/>
          <pc:sldLayoutMkLst>
            <pc:docMk/>
            <pc:sldMasterMk cId="3077468073" sldId="2147483660"/>
            <pc:sldLayoutMk cId="3062843961" sldId="2147483661"/>
          </pc:sldLayoutMkLst>
          <pc:picChg chg="del">
            <ac:chgData name="" userId="1e29ff7d5b45b033" providerId="LiveId" clId="{8122A0BB-304F-4591-A420-CD4C0021AEDD}" dt="2023-08-15T12:02:48.538" v="15" actId="478"/>
            <ac:picMkLst>
              <pc:docMk/>
              <pc:sldMasterMk cId="3077468073" sldId="2147483660"/>
              <pc:sldLayoutMk cId="3062843961" sldId="2147483661"/>
              <ac:picMk id="11" creationId="{28A6E805-2622-4597-BED2-9985AAE6D3EB}"/>
            </ac:picMkLst>
          </pc:picChg>
          <pc:picChg chg="del">
            <ac:chgData name="" userId="1e29ff7d5b45b033" providerId="LiveId" clId="{8122A0BB-304F-4591-A420-CD4C0021AEDD}" dt="2023-08-15T12:02:48.538" v="15" actId="478"/>
            <ac:picMkLst>
              <pc:docMk/>
              <pc:sldMasterMk cId="3077468073" sldId="2147483660"/>
              <pc:sldLayoutMk cId="3062843961" sldId="2147483661"/>
              <ac:picMk id="12" creationId="{00000000-0000-0000-0000-000000000000}"/>
            </ac:picMkLst>
          </pc:picChg>
          <pc:picChg chg="del">
            <ac:chgData name="" userId="1e29ff7d5b45b033" providerId="LiveId" clId="{8122A0BB-304F-4591-A420-CD4C0021AEDD}" dt="2023-08-15T12:02:48.538" v="15" actId="478"/>
            <ac:picMkLst>
              <pc:docMk/>
              <pc:sldMasterMk cId="3077468073" sldId="2147483660"/>
              <pc:sldLayoutMk cId="3062843961" sldId="2147483661"/>
              <ac:picMk id="14" creationId="{00000000-0000-0000-0000-000000000000}"/>
            </ac:picMkLst>
          </pc:picChg>
          <pc:picChg chg="del">
            <ac:chgData name="" userId="1e29ff7d5b45b033" providerId="LiveId" clId="{8122A0BB-304F-4591-A420-CD4C0021AEDD}" dt="2023-08-15T12:02:48.538" v="15" actId="478"/>
            <ac:picMkLst>
              <pc:docMk/>
              <pc:sldMasterMk cId="3077468073" sldId="2147483660"/>
              <pc:sldLayoutMk cId="3062843961" sldId="2147483661"/>
              <ac:picMk id="15" creationId="{7ADE9030-6BE1-4F6D-BFD5-ADBD39E1E607}"/>
            </ac:picMkLst>
          </pc:picChg>
          <pc:picChg chg="add">
            <ac:chgData name="" userId="1e29ff7d5b45b033" providerId="LiveId" clId="{8122A0BB-304F-4591-A420-CD4C0021AEDD}" dt="2023-08-15T12:02:48.634" v="16"/>
            <ac:picMkLst>
              <pc:docMk/>
              <pc:sldMasterMk cId="3077468073" sldId="2147483660"/>
              <pc:sldLayoutMk cId="3062843961" sldId="2147483661"/>
              <ac:picMk id="16" creationId="{43CDD365-C5B2-4365-86F4-2C93049B3CAC}"/>
            </ac:picMkLst>
          </pc:picChg>
          <pc:picChg chg="add">
            <ac:chgData name="" userId="1e29ff7d5b45b033" providerId="LiveId" clId="{8122A0BB-304F-4591-A420-CD4C0021AEDD}" dt="2023-08-15T12:02:48.634" v="16"/>
            <ac:picMkLst>
              <pc:docMk/>
              <pc:sldMasterMk cId="3077468073" sldId="2147483660"/>
              <pc:sldLayoutMk cId="3062843961" sldId="2147483661"/>
              <ac:picMk id="17" creationId="{D905178F-9817-4284-B38C-C770CDC472EF}"/>
            </ac:picMkLst>
          </pc:picChg>
          <pc:picChg chg="add">
            <ac:chgData name="" userId="1e29ff7d5b45b033" providerId="LiveId" clId="{8122A0BB-304F-4591-A420-CD4C0021AEDD}" dt="2023-08-15T12:02:48.634" v="16"/>
            <ac:picMkLst>
              <pc:docMk/>
              <pc:sldMasterMk cId="3077468073" sldId="2147483660"/>
              <pc:sldLayoutMk cId="3062843961" sldId="2147483661"/>
              <ac:picMk id="24" creationId="{688315A8-0E01-4BD8-A423-7E6C2A6573E5}"/>
            </ac:picMkLst>
          </pc:picChg>
          <pc:picChg chg="add">
            <ac:chgData name="" userId="1e29ff7d5b45b033" providerId="LiveId" clId="{8122A0BB-304F-4591-A420-CD4C0021AEDD}" dt="2023-08-15T12:02:48.634" v="16"/>
            <ac:picMkLst>
              <pc:docMk/>
              <pc:sldMasterMk cId="3077468073" sldId="2147483660"/>
              <pc:sldLayoutMk cId="3062843961" sldId="2147483661"/>
              <ac:picMk id="25" creationId="{E409759A-447D-4892-94B8-515E4A293B9B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8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2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21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22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602029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43CDD365-C5B2-4365-86F4-2C93049B3C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216" y="348373"/>
            <a:ext cx="1494175" cy="5148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905178F-9817-4284-B38C-C770CDC472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702" y="267847"/>
            <a:ext cx="1925648" cy="688193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688315A8-0E01-4BD8-A423-7E6C2A6573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90297" y="353369"/>
            <a:ext cx="1892015" cy="51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E409759A-447D-4892-94B8-515E4A293B9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08" y="236982"/>
            <a:ext cx="1294688" cy="73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4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pic>
        <p:nvPicPr>
          <p:cNvPr id="4" name="Grafik 3" descr="Logo. Acht unregelmäßige Dreiecksflächen sind, im Uhrzeigersinn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94" y="329323"/>
            <a:ext cx="1463906" cy="543600"/>
          </a:xfrm>
          <a:prstGeom prst="rect">
            <a:avLst/>
          </a:prstGeom>
        </p:spPr>
      </p:pic>
      <p:pic>
        <p:nvPicPr>
          <p:cNvPr id="3" name="Grafik 2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5029" cy="514800"/>
          </a:xfrm>
          <a:prstGeom prst="rect">
            <a:avLst/>
          </a:prstGeom>
        </p:spPr>
      </p:pic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602029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</p:spTree>
    <p:extLst>
      <p:ext uri="{BB962C8B-B14F-4D97-AF65-F5344CB8AC3E}">
        <p14:creationId xmlns:p14="http://schemas.microsoft.com/office/powerpoint/2010/main" val="343611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_blauverlau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bg1">
                    <a:alpha val="7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602029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9" name="Grafik 18" descr="Logo. Acht unregelmäßige Dreiecksflächen sind, im Uhrzeigersinn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694" y="329323"/>
            <a:ext cx="146390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9731"/>
            <a:ext cx="1765029" cy="5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_TUD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692959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5981697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028966" cy="246221"/>
          </a:xfrm>
          <a:prstGeom prst="rect">
            <a:avLst/>
          </a:prstGeom>
          <a:noFill/>
          <a:ln>
            <a:noFill/>
          </a:ln>
        </p:spPr>
        <p:txBody>
          <a:bodyPr wrap="none" l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602029" cy="246221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5" name="Grafik 14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21077"/>
            <a:ext cx="1468046" cy="548987"/>
          </a:xfrm>
          <a:prstGeom prst="rect">
            <a:avLst/>
          </a:prstGeom>
        </p:spPr>
      </p:pic>
      <p:pic>
        <p:nvPicPr>
          <p:cNvPr id="17" name="Grafik 16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8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9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SpPr>
            <a:spLocks noGrp="1"/>
          </p:cNvSpPr>
          <p:nvPr>
            <p:ph type="pic" sz="quarter" idx="16"/>
          </p:nvPr>
        </p:nvSpPr>
        <p:spPr>
          <a:xfrm>
            <a:off x="10405594" y="327901"/>
            <a:ext cx="1468800" cy="550800"/>
          </a:xfrm>
          <a:blipFill>
            <a:blip r:embed="rId2"/>
            <a:srcRect/>
            <a:stretch>
              <a:fillRect l="-493" r="-493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sp>
        <p:nvSpPr>
          <p:cNvPr id="5" name="Bildplatzhalter 4" descr="Logo. Schriftzug &quot;Technische Universität Dresden&quot;. Links davon befindet sich ein Achteck, das in zwei Bereiche aufgeteilt ist, die zusammen die Buchstaben &quot;T&quot; und &quot;U&quot; ergeben." title="Logo der TU Dresden"/>
          <p:cNvSpPr>
            <a:spLocks noGrp="1"/>
          </p:cNvSpPr>
          <p:nvPr>
            <p:ph type="pic" sz="quarter" idx="15"/>
          </p:nvPr>
        </p:nvSpPr>
        <p:spPr>
          <a:xfrm>
            <a:off x="286458" y="346075"/>
            <a:ext cx="1764000" cy="5148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" r="-29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347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elfolie_TUD_weiß+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6" name="Bildplatzhalter 9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SpPr>
            <a:spLocks noGrp="1"/>
          </p:cNvSpPr>
          <p:nvPr>
            <p:ph type="pic" sz="quarter" idx="16"/>
          </p:nvPr>
        </p:nvSpPr>
        <p:spPr>
          <a:xfrm>
            <a:off x="10442465" y="328249"/>
            <a:ext cx="1468800" cy="550800"/>
          </a:xfrm>
          <a:blipFill>
            <a:blip r:embed="rId2"/>
            <a:srcRect/>
            <a:stretch>
              <a:fillRect l="-493" r="-493"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r>
              <a:rPr lang="de-DE" sz="300" b="0"/>
              <a:t>Bild durch Klicken auf Symbol hinzufügen</a:t>
            </a:r>
            <a:endParaRPr lang="de-DE" dirty="0"/>
          </a:p>
        </p:txBody>
      </p:sp>
      <p:sp>
        <p:nvSpPr>
          <p:cNvPr id="17" name="Bildplatzhalter 4" descr="Logo. Schriftzug &quot;Technische Universität Dresden&quot;. Links davon befindet sich ein Achteck, das in zwei Bereiche aufgeteilt ist, die zusammen die Buchstaben &quot;T&quot; und &quot;U&quot; ergeben." title="Logo der TU Dresden"/>
          <p:cNvSpPr>
            <a:spLocks noGrp="1"/>
          </p:cNvSpPr>
          <p:nvPr>
            <p:ph type="pic" sz="quarter" idx="15"/>
          </p:nvPr>
        </p:nvSpPr>
        <p:spPr>
          <a:xfrm>
            <a:off x="290304" y="349731"/>
            <a:ext cx="1764000" cy="514800"/>
          </a:xfrm>
          <a:blipFill dpi="0" rotWithShape="1">
            <a:blip r:embed="rId3"/>
            <a:srcRect/>
            <a:stretch>
              <a:fillRect l="-29" r="-29"/>
            </a:stretch>
          </a:blipFill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</p:spTree>
    <p:extLst>
      <p:ext uri="{BB962C8B-B14F-4D97-AF65-F5344CB8AC3E}">
        <p14:creationId xmlns:p14="http://schemas.microsoft.com/office/powerpoint/2010/main" val="37480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elfolie_TUD_Fot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0" y="1204913"/>
            <a:ext cx="12192000" cy="56530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1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2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5" name="Grafik 14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18" name="Grafik 17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60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497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951B81"/>
              </a:gs>
              <a:gs pos="100000">
                <a:srgbClr val="59358C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0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1204912"/>
            <a:ext cx="12192000" cy="5653089"/>
          </a:xfrm>
          <a:prstGeom prst="rect">
            <a:avLst/>
          </a:prstGeom>
          <a:gradFill>
            <a:gsLst>
              <a:gs pos="14000">
                <a:srgbClr val="DE2526"/>
              </a:gs>
              <a:gs pos="100000">
                <a:srgbClr val="CD1719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8" name="Grafik 17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0" name="Grafik 19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9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elfolie_TUD_weiß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3">
            <a:extLst>
              <a:ext uri="{FF2B5EF4-FFF2-40B4-BE49-F238E27FC236}">
                <a16:creationId xmlns:a16="http://schemas.microsoft.com/office/drawing/2014/main" id="{8D22BFAA-62C6-4AF7-A140-D9E9750A54AC}"/>
              </a:ext>
            </a:extLst>
          </p:cNvPr>
          <p:cNvSpPr/>
          <p:nvPr/>
        </p:nvSpPr>
        <p:spPr>
          <a:xfrm>
            <a:off x="3151994" y="2563831"/>
            <a:ext cx="9050720" cy="4317954"/>
          </a:xfrm>
          <a:custGeom>
            <a:avLst/>
            <a:gdLst>
              <a:gd name="connsiteX0" fmla="*/ 0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0 w 5904411"/>
              <a:gd name="connsiteY4" fmla="*/ 0 h 3967747"/>
              <a:gd name="connsiteX0" fmla="*/ 3590925 w 5904411"/>
              <a:gd name="connsiteY0" fmla="*/ 0 h 3967747"/>
              <a:gd name="connsiteX1" fmla="*/ 5904411 w 5904411"/>
              <a:gd name="connsiteY1" fmla="*/ 0 h 3967747"/>
              <a:gd name="connsiteX2" fmla="*/ 5904411 w 5904411"/>
              <a:gd name="connsiteY2" fmla="*/ 3967747 h 3967747"/>
              <a:gd name="connsiteX3" fmla="*/ 0 w 5904411"/>
              <a:gd name="connsiteY3" fmla="*/ 3967747 h 3967747"/>
              <a:gd name="connsiteX4" fmla="*/ 3590925 w 5904411"/>
              <a:gd name="connsiteY4" fmla="*/ 0 h 3967747"/>
              <a:gd name="connsiteX0" fmla="*/ 3857625 w 6171111"/>
              <a:gd name="connsiteY0" fmla="*/ 0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857625 w 6171111"/>
              <a:gd name="connsiteY4" fmla="*/ 0 h 3967747"/>
              <a:gd name="connsiteX0" fmla="*/ 3952875 w 6171111"/>
              <a:gd name="connsiteY0" fmla="*/ 9525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52875 w 6171111"/>
              <a:gd name="connsiteY4" fmla="*/ 9525 h 3967747"/>
              <a:gd name="connsiteX0" fmla="*/ 3925061 w 6171111"/>
              <a:gd name="connsiteY0" fmla="*/ 0 h 3972129"/>
              <a:gd name="connsiteX1" fmla="*/ 6171111 w 6171111"/>
              <a:gd name="connsiteY1" fmla="*/ 4382 h 3972129"/>
              <a:gd name="connsiteX2" fmla="*/ 6171111 w 6171111"/>
              <a:gd name="connsiteY2" fmla="*/ 3972129 h 3972129"/>
              <a:gd name="connsiteX3" fmla="*/ 0 w 6171111"/>
              <a:gd name="connsiteY3" fmla="*/ 3962604 h 3972129"/>
              <a:gd name="connsiteX4" fmla="*/ 3925061 w 6171111"/>
              <a:gd name="connsiteY4" fmla="*/ 0 h 3972129"/>
              <a:gd name="connsiteX0" fmla="*/ 3925061 w 6171111"/>
              <a:gd name="connsiteY0" fmla="*/ 381 h 3967747"/>
              <a:gd name="connsiteX1" fmla="*/ 6171111 w 6171111"/>
              <a:gd name="connsiteY1" fmla="*/ 0 h 3967747"/>
              <a:gd name="connsiteX2" fmla="*/ 6171111 w 6171111"/>
              <a:gd name="connsiteY2" fmla="*/ 3967747 h 3967747"/>
              <a:gd name="connsiteX3" fmla="*/ 0 w 6171111"/>
              <a:gd name="connsiteY3" fmla="*/ 3958222 h 3967747"/>
              <a:gd name="connsiteX4" fmla="*/ 3925061 w 6171111"/>
              <a:gd name="connsiteY4" fmla="*/ 381 h 3967747"/>
              <a:gd name="connsiteX0" fmla="*/ 3961821 w 6207871"/>
              <a:gd name="connsiteY0" fmla="*/ 381 h 3981196"/>
              <a:gd name="connsiteX1" fmla="*/ 6207871 w 6207871"/>
              <a:gd name="connsiteY1" fmla="*/ 0 h 3981196"/>
              <a:gd name="connsiteX2" fmla="*/ 6207871 w 6207871"/>
              <a:gd name="connsiteY2" fmla="*/ 3967747 h 3981196"/>
              <a:gd name="connsiteX3" fmla="*/ 0 w 6207871"/>
              <a:gd name="connsiteY3" fmla="*/ 3981196 h 3981196"/>
              <a:gd name="connsiteX4" fmla="*/ 3961821 w 6207871"/>
              <a:gd name="connsiteY4" fmla="*/ 381 h 3981196"/>
              <a:gd name="connsiteX0" fmla="*/ 3984796 w 6230846"/>
              <a:gd name="connsiteY0" fmla="*/ 381 h 3981196"/>
              <a:gd name="connsiteX1" fmla="*/ 6230846 w 6230846"/>
              <a:gd name="connsiteY1" fmla="*/ 0 h 3981196"/>
              <a:gd name="connsiteX2" fmla="*/ 6230846 w 6230846"/>
              <a:gd name="connsiteY2" fmla="*/ 3967747 h 3981196"/>
              <a:gd name="connsiteX3" fmla="*/ 0 w 6230846"/>
              <a:gd name="connsiteY3" fmla="*/ 3981196 h 3981196"/>
              <a:gd name="connsiteX4" fmla="*/ 3984796 w 6230846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6230846 w 8344852"/>
              <a:gd name="connsiteY2" fmla="*/ 3967747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  <a:gd name="connsiteX0" fmla="*/ 3984796 w 8344852"/>
              <a:gd name="connsiteY0" fmla="*/ 381 h 3981196"/>
              <a:gd name="connsiteX1" fmla="*/ 8344852 w 8344852"/>
              <a:gd name="connsiteY1" fmla="*/ 0 h 3981196"/>
              <a:gd name="connsiteX2" fmla="*/ 8344852 w 8344852"/>
              <a:gd name="connsiteY2" fmla="*/ 3967748 h 3981196"/>
              <a:gd name="connsiteX3" fmla="*/ 0 w 8344852"/>
              <a:gd name="connsiteY3" fmla="*/ 3981196 h 3981196"/>
              <a:gd name="connsiteX4" fmla="*/ 3984796 w 8344852"/>
              <a:gd name="connsiteY4" fmla="*/ 381 h 398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4852" h="3981196">
                <a:moveTo>
                  <a:pt x="3984796" y="381"/>
                </a:moveTo>
                <a:lnTo>
                  <a:pt x="8344852" y="0"/>
                </a:lnTo>
                <a:lnTo>
                  <a:pt x="8344852" y="3967748"/>
                </a:lnTo>
                <a:lnTo>
                  <a:pt x="0" y="3981196"/>
                </a:lnTo>
                <a:lnTo>
                  <a:pt x="3984796" y="381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de-DE" dirty="0"/>
          </a:p>
        </p:txBody>
      </p:sp>
      <p:sp>
        <p:nvSpPr>
          <p:cNvPr id="19" name="Rechteck 9">
            <a:extLst>
              <a:ext uri="{FF2B5EF4-FFF2-40B4-BE49-F238E27FC236}">
                <a16:creationId xmlns:a16="http://schemas.microsoft.com/office/drawing/2014/main" id="{9FD71789-74E3-45C9-B1BA-98AEA75CF44C}"/>
              </a:ext>
            </a:extLst>
          </p:cNvPr>
          <p:cNvSpPr/>
          <p:nvPr/>
        </p:nvSpPr>
        <p:spPr>
          <a:xfrm>
            <a:off x="-1" y="3692352"/>
            <a:ext cx="9555747" cy="3185710"/>
          </a:xfrm>
          <a:custGeom>
            <a:avLst/>
            <a:gdLst>
              <a:gd name="connsiteX0" fmla="*/ 0 w 8810492"/>
              <a:gd name="connsiteY0" fmla="*/ 0 h 2937256"/>
              <a:gd name="connsiteX1" fmla="*/ 8810492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  <a:gd name="connsiteX0" fmla="*/ 0 w 8810492"/>
              <a:gd name="connsiteY0" fmla="*/ 0 h 2937256"/>
              <a:gd name="connsiteX1" fmla="*/ 5858286 w 8810492"/>
              <a:gd name="connsiteY1" fmla="*/ 0 h 2937256"/>
              <a:gd name="connsiteX2" fmla="*/ 8810492 w 8810492"/>
              <a:gd name="connsiteY2" fmla="*/ 2937256 h 2937256"/>
              <a:gd name="connsiteX3" fmla="*/ 0 w 8810492"/>
              <a:gd name="connsiteY3" fmla="*/ 2937256 h 2937256"/>
              <a:gd name="connsiteX4" fmla="*/ 0 w 8810492"/>
              <a:gd name="connsiteY4" fmla="*/ 0 h 2937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0492" h="2937256">
                <a:moveTo>
                  <a:pt x="0" y="0"/>
                </a:moveTo>
                <a:lnTo>
                  <a:pt x="5858286" y="0"/>
                </a:lnTo>
                <a:lnTo>
                  <a:pt x="8810492" y="2937256"/>
                </a:lnTo>
                <a:lnTo>
                  <a:pt x="0" y="29372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de-DE" dirty="0"/>
              <a:t> </a:t>
            </a:r>
          </a:p>
        </p:txBody>
      </p:sp>
      <p:sp>
        <p:nvSpPr>
          <p:cNvPr id="20" name="Rechteck 8">
            <a:extLst>
              <a:ext uri="{FF2B5EF4-FFF2-40B4-BE49-F238E27FC236}">
                <a16:creationId xmlns:a16="http://schemas.microsoft.com/office/drawing/2014/main" id="{E0A106CA-E2A4-4455-BD1E-8B7BA6CDC669}"/>
              </a:ext>
            </a:extLst>
          </p:cNvPr>
          <p:cNvSpPr/>
          <p:nvPr/>
        </p:nvSpPr>
        <p:spPr>
          <a:xfrm>
            <a:off x="-709" y="2302249"/>
            <a:ext cx="6020777" cy="4581946"/>
          </a:xfrm>
          <a:custGeom>
            <a:avLst/>
            <a:gdLst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5307874 h 5307874"/>
              <a:gd name="connsiteX3" fmla="*/ 0 w 3587931"/>
              <a:gd name="connsiteY3" fmla="*/ 5307874 h 5307874"/>
              <a:gd name="connsiteX4" fmla="*/ 0 w 3587931"/>
              <a:gd name="connsiteY4" fmla="*/ 0 h 5307874"/>
              <a:gd name="connsiteX0" fmla="*/ 0 w 3587931"/>
              <a:gd name="connsiteY0" fmla="*/ 0 h 5307874"/>
              <a:gd name="connsiteX1" fmla="*/ 3587931 w 3587931"/>
              <a:gd name="connsiteY1" fmla="*/ 0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587931"/>
              <a:gd name="connsiteY0" fmla="*/ 0 h 5307874"/>
              <a:gd name="connsiteX1" fmla="*/ 1463039 w 3587931"/>
              <a:gd name="connsiteY1" fmla="*/ 1445623 h 5307874"/>
              <a:gd name="connsiteX2" fmla="*/ 3587931 w 3587931"/>
              <a:gd name="connsiteY2" fmla="*/ 3657600 h 5307874"/>
              <a:gd name="connsiteX3" fmla="*/ 3587931 w 3587931"/>
              <a:gd name="connsiteY3" fmla="*/ 5307874 h 5307874"/>
              <a:gd name="connsiteX4" fmla="*/ 0 w 3587931"/>
              <a:gd name="connsiteY4" fmla="*/ 5307874 h 5307874"/>
              <a:gd name="connsiteX5" fmla="*/ 0 w 3587931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587931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622765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622765"/>
              <a:gd name="connsiteY0" fmla="*/ 0 h 5307874"/>
              <a:gd name="connsiteX1" fmla="*/ 1463039 w 3622765"/>
              <a:gd name="connsiteY1" fmla="*/ 1445623 h 5307874"/>
              <a:gd name="connsiteX2" fmla="*/ 3578520 w 3622765"/>
              <a:gd name="connsiteY2" fmla="*/ 3614057 h 5307874"/>
              <a:gd name="connsiteX3" fmla="*/ 3622765 w 3622765"/>
              <a:gd name="connsiteY3" fmla="*/ 5307874 h 5307874"/>
              <a:gd name="connsiteX4" fmla="*/ 0 w 3622765"/>
              <a:gd name="connsiteY4" fmla="*/ 5307874 h 5307874"/>
              <a:gd name="connsiteX5" fmla="*/ 0 w 3622765"/>
              <a:gd name="connsiteY5" fmla="*/ 0 h 5307874"/>
              <a:gd name="connsiteX0" fmla="*/ 0 w 3593268"/>
              <a:gd name="connsiteY0" fmla="*/ 0 h 5307874"/>
              <a:gd name="connsiteX1" fmla="*/ 1463039 w 3593268"/>
              <a:gd name="connsiteY1" fmla="*/ 1445623 h 5307874"/>
              <a:gd name="connsiteX2" fmla="*/ 3578520 w 3593268"/>
              <a:gd name="connsiteY2" fmla="*/ 3614057 h 5307874"/>
              <a:gd name="connsiteX3" fmla="*/ 3593268 w 3593268"/>
              <a:gd name="connsiteY3" fmla="*/ 5307874 h 5307874"/>
              <a:gd name="connsiteX4" fmla="*/ 0 w 3593268"/>
              <a:gd name="connsiteY4" fmla="*/ 5307874 h 5307874"/>
              <a:gd name="connsiteX5" fmla="*/ 0 w 3593268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63771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1146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78520"/>
              <a:gd name="connsiteY0" fmla="*/ 0 h 5307874"/>
              <a:gd name="connsiteX1" fmla="*/ 1463039 w 3578520"/>
              <a:gd name="connsiteY1" fmla="*/ 1445623 h 5307874"/>
              <a:gd name="connsiteX2" fmla="*/ 3578520 w 3578520"/>
              <a:gd name="connsiteY2" fmla="*/ 3614057 h 5307874"/>
              <a:gd name="connsiteX3" fmla="*/ 3578520 w 3578520"/>
              <a:gd name="connsiteY3" fmla="*/ 5307874 h 5307874"/>
              <a:gd name="connsiteX4" fmla="*/ 0 w 3578520"/>
              <a:gd name="connsiteY4" fmla="*/ 5307874 h 5307874"/>
              <a:gd name="connsiteX5" fmla="*/ 0 w 3578520"/>
              <a:gd name="connsiteY5" fmla="*/ 0 h 5307874"/>
              <a:gd name="connsiteX0" fmla="*/ 0 w 3599785"/>
              <a:gd name="connsiteY0" fmla="*/ 0 h 3872478"/>
              <a:gd name="connsiteX1" fmla="*/ 1484304 w 3599785"/>
              <a:gd name="connsiteY1" fmla="*/ 10227 h 3872478"/>
              <a:gd name="connsiteX2" fmla="*/ 3599785 w 3599785"/>
              <a:gd name="connsiteY2" fmla="*/ 2178661 h 3872478"/>
              <a:gd name="connsiteX3" fmla="*/ 3599785 w 3599785"/>
              <a:gd name="connsiteY3" fmla="*/ 3872478 h 3872478"/>
              <a:gd name="connsiteX4" fmla="*/ 21265 w 3599785"/>
              <a:gd name="connsiteY4" fmla="*/ 3872478 h 3872478"/>
              <a:gd name="connsiteX5" fmla="*/ 0 w 3599785"/>
              <a:gd name="connsiteY5" fmla="*/ 0 h 3872478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21265 w 3599785"/>
              <a:gd name="connsiteY4" fmla="*/ 3872478 h 4223352"/>
              <a:gd name="connsiteX5" fmla="*/ 0 w 3599785"/>
              <a:gd name="connsiteY5" fmla="*/ 0 h 4223352"/>
              <a:gd name="connsiteX0" fmla="*/ 0 w 3599785"/>
              <a:gd name="connsiteY0" fmla="*/ 0 h 4223352"/>
              <a:gd name="connsiteX1" fmla="*/ 1484304 w 3599785"/>
              <a:gd name="connsiteY1" fmla="*/ 10227 h 4223352"/>
              <a:gd name="connsiteX2" fmla="*/ 3599785 w 3599785"/>
              <a:gd name="connsiteY2" fmla="*/ 2178661 h 4223352"/>
              <a:gd name="connsiteX3" fmla="*/ 3589153 w 3599785"/>
              <a:gd name="connsiteY3" fmla="*/ 4223352 h 4223352"/>
              <a:gd name="connsiteX4" fmla="*/ 0 w 3599785"/>
              <a:gd name="connsiteY4" fmla="*/ 4212720 h 4223352"/>
              <a:gd name="connsiteX5" fmla="*/ 0 w 3599785"/>
              <a:gd name="connsiteY5" fmla="*/ 0 h 4223352"/>
              <a:gd name="connsiteX0" fmla="*/ 0 w 3599785"/>
              <a:gd name="connsiteY0" fmla="*/ 7190 h 4230542"/>
              <a:gd name="connsiteX1" fmla="*/ 1484304 w 3599785"/>
              <a:gd name="connsiteY1" fmla="*/ 0 h 4230542"/>
              <a:gd name="connsiteX2" fmla="*/ 3599785 w 3599785"/>
              <a:gd name="connsiteY2" fmla="*/ 2185851 h 4230542"/>
              <a:gd name="connsiteX3" fmla="*/ 3589153 w 3599785"/>
              <a:gd name="connsiteY3" fmla="*/ 4230542 h 4230542"/>
              <a:gd name="connsiteX4" fmla="*/ 0 w 3599785"/>
              <a:gd name="connsiteY4" fmla="*/ 4219910 h 4230542"/>
              <a:gd name="connsiteX5" fmla="*/ 0 w 3599785"/>
              <a:gd name="connsiteY5" fmla="*/ 7190 h 4230542"/>
              <a:gd name="connsiteX0" fmla="*/ 0 w 3607160"/>
              <a:gd name="connsiteY0" fmla="*/ 14564 h 4230542"/>
              <a:gd name="connsiteX1" fmla="*/ 1491679 w 3607160"/>
              <a:gd name="connsiteY1" fmla="*/ 0 h 4230542"/>
              <a:gd name="connsiteX2" fmla="*/ 3607160 w 3607160"/>
              <a:gd name="connsiteY2" fmla="*/ 2185851 h 4230542"/>
              <a:gd name="connsiteX3" fmla="*/ 3596528 w 3607160"/>
              <a:gd name="connsiteY3" fmla="*/ 4230542 h 4230542"/>
              <a:gd name="connsiteX4" fmla="*/ 7375 w 3607160"/>
              <a:gd name="connsiteY4" fmla="*/ 4219910 h 4230542"/>
              <a:gd name="connsiteX5" fmla="*/ 0 w 3607160"/>
              <a:gd name="connsiteY5" fmla="*/ 14564 h 4230542"/>
              <a:gd name="connsiteX0" fmla="*/ 709 w 3600495"/>
              <a:gd name="connsiteY0" fmla="*/ 0 h 4407707"/>
              <a:gd name="connsiteX1" fmla="*/ 1485014 w 3600495"/>
              <a:gd name="connsiteY1" fmla="*/ 177165 h 4407707"/>
              <a:gd name="connsiteX2" fmla="*/ 3600495 w 3600495"/>
              <a:gd name="connsiteY2" fmla="*/ 2363016 h 4407707"/>
              <a:gd name="connsiteX3" fmla="*/ 3589863 w 3600495"/>
              <a:gd name="connsiteY3" fmla="*/ 4407707 h 4407707"/>
              <a:gd name="connsiteX4" fmla="*/ 710 w 3600495"/>
              <a:gd name="connsiteY4" fmla="*/ 4397075 h 4407707"/>
              <a:gd name="connsiteX5" fmla="*/ 709 w 3600495"/>
              <a:gd name="connsiteY5" fmla="*/ 0 h 4407707"/>
              <a:gd name="connsiteX0" fmla="*/ 709 w 3600495"/>
              <a:gd name="connsiteY0" fmla="*/ 0 h 4230727"/>
              <a:gd name="connsiteX1" fmla="*/ 1485014 w 3600495"/>
              <a:gd name="connsiteY1" fmla="*/ 185 h 4230727"/>
              <a:gd name="connsiteX2" fmla="*/ 3600495 w 3600495"/>
              <a:gd name="connsiteY2" fmla="*/ 2186036 h 4230727"/>
              <a:gd name="connsiteX3" fmla="*/ 3589863 w 3600495"/>
              <a:gd name="connsiteY3" fmla="*/ 4230727 h 4230727"/>
              <a:gd name="connsiteX4" fmla="*/ 710 w 3600495"/>
              <a:gd name="connsiteY4" fmla="*/ 4220095 h 4230727"/>
              <a:gd name="connsiteX5" fmla="*/ 709 w 3600495"/>
              <a:gd name="connsiteY5" fmla="*/ 0 h 4230727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3589863 w 5551215"/>
              <a:gd name="connsiteY3" fmla="*/ 4230727 h 4232550"/>
              <a:gd name="connsiteX4" fmla="*/ 710 w 5551215"/>
              <a:gd name="connsiteY4" fmla="*/ 4220095 h 4232550"/>
              <a:gd name="connsiteX5" fmla="*/ 709 w 5551215"/>
              <a:gd name="connsiteY5" fmla="*/ 0 h 4232550"/>
              <a:gd name="connsiteX0" fmla="*/ 709 w 5551215"/>
              <a:gd name="connsiteY0" fmla="*/ 0 h 4232550"/>
              <a:gd name="connsiteX1" fmla="*/ 1485014 w 5551215"/>
              <a:gd name="connsiteY1" fmla="*/ 185 h 4232550"/>
              <a:gd name="connsiteX2" fmla="*/ 5551215 w 5551215"/>
              <a:gd name="connsiteY2" fmla="*/ 4232550 h 4232550"/>
              <a:gd name="connsiteX3" fmla="*/ 710 w 5551215"/>
              <a:gd name="connsiteY3" fmla="*/ 4220095 h 4232550"/>
              <a:gd name="connsiteX4" fmla="*/ 709 w 5551215"/>
              <a:gd name="connsiteY4" fmla="*/ 0 h 4232550"/>
              <a:gd name="connsiteX0" fmla="*/ 709 w 5551215"/>
              <a:gd name="connsiteY0" fmla="*/ 0 h 4224599"/>
              <a:gd name="connsiteX1" fmla="*/ 1485014 w 5551215"/>
              <a:gd name="connsiteY1" fmla="*/ 185 h 4224599"/>
              <a:gd name="connsiteX2" fmla="*/ 5551215 w 5551215"/>
              <a:gd name="connsiteY2" fmla="*/ 4224599 h 4224599"/>
              <a:gd name="connsiteX3" fmla="*/ 710 w 5551215"/>
              <a:gd name="connsiteY3" fmla="*/ 4220095 h 4224599"/>
              <a:gd name="connsiteX4" fmla="*/ 709 w 5551215"/>
              <a:gd name="connsiteY4" fmla="*/ 0 h 422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51215" h="4224599">
                <a:moveTo>
                  <a:pt x="709" y="0"/>
                </a:moveTo>
                <a:lnTo>
                  <a:pt x="1485014" y="185"/>
                </a:lnTo>
                <a:lnTo>
                  <a:pt x="5551215" y="4224599"/>
                </a:lnTo>
                <a:lnTo>
                  <a:pt x="710" y="4220095"/>
                </a:lnTo>
                <a:cubicBezTo>
                  <a:pt x="-1748" y="2818313"/>
                  <a:pt x="3167" y="1401782"/>
                  <a:pt x="70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de-DE"/>
          </a:p>
        </p:txBody>
      </p:sp>
      <p:sp>
        <p:nvSpPr>
          <p:cNvPr id="12" name="Textplatzhalt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882808" y="2852116"/>
            <a:ext cx="180201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Vorname, Name</a:t>
            </a: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15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2772" y="5028236"/>
            <a:ext cx="6090752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 marL="0" indent="0" algn="l">
              <a:buNone/>
              <a:defRPr b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78DD96F1-BE0C-4FE4-B69F-BA85926561C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2808" y="3138045"/>
            <a:ext cx="313802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spcBef>
                <a:spcPts val="0"/>
              </a:spcBef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Struktureinheit der TU Dresden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F1D71DE1-F9B2-4550-A173-A1C0CE63C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808" y="5312641"/>
            <a:ext cx="4711084" cy="24622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Ort oder Anlass des Vortrags // 18. Februar 2022</a:t>
            </a:r>
          </a:p>
        </p:txBody>
      </p:sp>
      <p:pic>
        <p:nvPicPr>
          <p:cNvPr id="13" name="Grafik 12" descr="Logo. Acht unregelmäßige Dreiecksflächen sind, im Uhrzeigersinn einen Farbverlauf von dunkelblau bis hellgrün ergebend, zu einem regelmäßig achteckigen Ring angeordnet. Links daneben zweizeilig der Schriftzug &quot;DRESDEN concept" title="Logo Dresden concep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348" y="348373"/>
            <a:ext cx="1468046" cy="543600"/>
          </a:xfrm>
          <a:prstGeom prst="rect">
            <a:avLst/>
          </a:prstGeom>
        </p:spPr>
      </p:pic>
      <p:pic>
        <p:nvPicPr>
          <p:cNvPr id="22" name="Grafik 21" descr="Logo. Schriftzug &quot;Technische Universität Dresden&quot;. Links davon befindet sich ein Achteck, das in zwei Bereiche aufgeteilt ist, die zusammen die Buchstaben &quot;T&quot; und &quot;U&quot; ergeben." title="Logo der TU Dresd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04" y="348373"/>
            <a:ext cx="1764000" cy="5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7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78471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2 Inhalt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1138"/>
            <a:ext cx="5195887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Inhaltsplatzhalter 3"/>
          <p:cNvSpPr>
            <a:spLocks noGrp="1"/>
          </p:cNvSpPr>
          <p:nvPr>
            <p:ph sz="quarter" idx="15"/>
          </p:nvPr>
        </p:nvSpPr>
        <p:spPr>
          <a:xfrm>
            <a:off x="6267450" y="1481138"/>
            <a:ext cx="5195887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2355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6267449" y="1484314"/>
            <a:ext cx="5187950" cy="434498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24155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484314"/>
            <a:ext cx="3384549" cy="434498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69992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485727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 und Bild_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4101152"/>
            <a:ext cx="12191999" cy="2028186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10580687" cy="23984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9651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Inhalt und Bild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070849" y="1484314"/>
            <a:ext cx="4121151" cy="4645024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4"/>
          </p:nvPr>
        </p:nvSpPr>
        <p:spPr>
          <a:xfrm>
            <a:off x="874713" y="1484313"/>
            <a:ext cx="69992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68860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3"/>
          </p:nvPr>
        </p:nvSpPr>
        <p:spPr>
          <a:xfrm>
            <a:off x="874713" y="1481138"/>
            <a:ext cx="3398837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Inhaltsplatzhalter 3"/>
          <p:cNvSpPr>
            <a:spLocks noGrp="1"/>
          </p:cNvSpPr>
          <p:nvPr>
            <p:ph sz="quarter" idx="14"/>
          </p:nvPr>
        </p:nvSpPr>
        <p:spPr>
          <a:xfrm>
            <a:off x="4457699" y="1481138"/>
            <a:ext cx="3416301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Inhaltsplatzhalter 3"/>
          <p:cNvSpPr>
            <a:spLocks noGrp="1"/>
          </p:cNvSpPr>
          <p:nvPr>
            <p:ph sz="quarter" idx="15"/>
          </p:nvPr>
        </p:nvSpPr>
        <p:spPr>
          <a:xfrm>
            <a:off x="8070850" y="1481138"/>
            <a:ext cx="3384550" cy="436086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033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7"/>
          <p:cNvSpPr>
            <a:spLocks noGrp="1"/>
          </p:cNvSpPr>
          <p:nvPr>
            <p:ph type="pic" sz="quarter" idx="13"/>
          </p:nvPr>
        </p:nvSpPr>
        <p:spPr>
          <a:xfrm>
            <a:off x="874711" y="1484313"/>
            <a:ext cx="4300539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7"/>
          <p:cNvSpPr>
            <a:spLocks noGrp="1"/>
          </p:cNvSpPr>
          <p:nvPr>
            <p:ph type="pic" sz="quarter" idx="14"/>
          </p:nvPr>
        </p:nvSpPr>
        <p:spPr>
          <a:xfrm>
            <a:off x="874712" y="2943181"/>
            <a:ext cx="4300537" cy="133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5"/>
          </p:nvPr>
        </p:nvSpPr>
        <p:spPr>
          <a:xfrm>
            <a:off x="874710" y="4402050"/>
            <a:ext cx="4300537" cy="142724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6"/>
          </p:nvPr>
        </p:nvSpPr>
        <p:spPr>
          <a:xfrm>
            <a:off x="5365750" y="1484313"/>
            <a:ext cx="6089650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49158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 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6267450" y="368305"/>
            <a:ext cx="5046135" cy="66214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tx2"/>
                </a:solidFill>
                <a:latin typeface="Open Sans" panose="020B0606030504020204" pitchFamily="34" charset="0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1"/>
                </a:solidFill>
              </a:rPr>
              <a:t>Titelmasterformat durch Klicken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74712" y="367507"/>
            <a:ext cx="5195887" cy="66278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874713" y="1484313"/>
            <a:ext cx="51958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Inhaltsplatzhalter 3"/>
          <p:cNvSpPr>
            <a:spLocks noGrp="1"/>
          </p:cNvSpPr>
          <p:nvPr>
            <p:ph sz="quarter" idx="13"/>
          </p:nvPr>
        </p:nvSpPr>
        <p:spPr>
          <a:xfrm>
            <a:off x="6273895" y="1486586"/>
            <a:ext cx="5195887" cy="435768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2167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el und 1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9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11"/>
          </p:nvPr>
        </p:nvSpPr>
        <p:spPr>
          <a:xfrm>
            <a:off x="2579023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1" name="Bildplatzhalter 2"/>
          <p:cNvSpPr>
            <a:spLocks noGrp="1"/>
          </p:cNvSpPr>
          <p:nvPr>
            <p:ph type="pic" sz="quarter" idx="12"/>
          </p:nvPr>
        </p:nvSpPr>
        <p:spPr>
          <a:xfrm>
            <a:off x="4278261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5977499" y="1039484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7676735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887333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2586571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6" name="Bildplatzhalter 2"/>
          <p:cNvSpPr>
            <a:spLocks noGrp="1"/>
          </p:cNvSpPr>
          <p:nvPr>
            <p:ph type="pic" sz="quarter" idx="17"/>
          </p:nvPr>
        </p:nvSpPr>
        <p:spPr>
          <a:xfrm>
            <a:off x="4285809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5985047" y="274907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7684283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Bildplatzhalter 2"/>
          <p:cNvSpPr>
            <a:spLocks noGrp="1"/>
          </p:cNvSpPr>
          <p:nvPr>
            <p:ph type="pic" sz="quarter" idx="20"/>
          </p:nvPr>
        </p:nvSpPr>
        <p:spPr>
          <a:xfrm>
            <a:off x="885829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0" name="Bildplatzhalter 2"/>
          <p:cNvSpPr>
            <a:spLocks noGrp="1"/>
          </p:cNvSpPr>
          <p:nvPr>
            <p:ph type="pic" sz="quarter" idx="21"/>
          </p:nvPr>
        </p:nvSpPr>
        <p:spPr>
          <a:xfrm>
            <a:off x="2585067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1" name="Bildplatzhalter 2"/>
          <p:cNvSpPr>
            <a:spLocks noGrp="1"/>
          </p:cNvSpPr>
          <p:nvPr>
            <p:ph type="pic" sz="quarter" idx="22"/>
          </p:nvPr>
        </p:nvSpPr>
        <p:spPr>
          <a:xfrm>
            <a:off x="4284305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2" name="Bildplatzhalter 2"/>
          <p:cNvSpPr>
            <a:spLocks noGrp="1"/>
          </p:cNvSpPr>
          <p:nvPr>
            <p:ph type="pic" sz="quarter" idx="23"/>
          </p:nvPr>
        </p:nvSpPr>
        <p:spPr>
          <a:xfrm>
            <a:off x="5983543" y="4449615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3" name="Bildplatzhalter 2"/>
          <p:cNvSpPr>
            <a:spLocks noGrp="1"/>
          </p:cNvSpPr>
          <p:nvPr>
            <p:ph type="pic" sz="quarter" idx="24"/>
          </p:nvPr>
        </p:nvSpPr>
        <p:spPr>
          <a:xfrm>
            <a:off x="7682779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4" name="Bildplatzhalter 2"/>
          <p:cNvSpPr>
            <a:spLocks noGrp="1"/>
          </p:cNvSpPr>
          <p:nvPr>
            <p:ph type="pic" sz="quarter" idx="25"/>
          </p:nvPr>
        </p:nvSpPr>
        <p:spPr>
          <a:xfrm>
            <a:off x="9385079" y="1037468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5" name="Bildplatzhalter 2"/>
          <p:cNvSpPr>
            <a:spLocks noGrp="1"/>
          </p:cNvSpPr>
          <p:nvPr>
            <p:ph type="pic" sz="quarter" idx="26"/>
          </p:nvPr>
        </p:nvSpPr>
        <p:spPr>
          <a:xfrm>
            <a:off x="9385079" y="274705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6" name="Bildplatzhalter 2"/>
          <p:cNvSpPr>
            <a:spLocks noGrp="1"/>
          </p:cNvSpPr>
          <p:nvPr>
            <p:ph type="pic" sz="quarter" idx="27"/>
          </p:nvPr>
        </p:nvSpPr>
        <p:spPr>
          <a:xfrm>
            <a:off x="9383575" y="4447599"/>
            <a:ext cx="1566000" cy="156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6291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el und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879785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1"/>
          </p:nvPr>
        </p:nvSpPr>
        <p:spPr>
          <a:xfrm>
            <a:off x="3575257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2"/>
          </p:nvPr>
        </p:nvSpPr>
        <p:spPr>
          <a:xfrm>
            <a:off x="6270729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3"/>
          </p:nvPr>
        </p:nvSpPr>
        <p:spPr>
          <a:xfrm>
            <a:off x="8966200" y="1030288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80142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5"/>
          </p:nvPr>
        </p:nvSpPr>
        <p:spPr>
          <a:xfrm>
            <a:off x="3575614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6"/>
          </p:nvPr>
        </p:nvSpPr>
        <p:spPr>
          <a:xfrm>
            <a:off x="6271086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966557" y="3572347"/>
            <a:ext cx="2498415" cy="23418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3463548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el und 6 Bilder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2"/>
          </p:nvPr>
        </p:nvSpPr>
        <p:spPr>
          <a:xfrm>
            <a:off x="9703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3"/>
          </p:nvPr>
        </p:nvSpPr>
        <p:spPr>
          <a:xfrm>
            <a:off x="4081331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152960" y="105758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151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6"/>
          </p:nvPr>
        </p:nvSpPr>
        <p:spPr>
          <a:xfrm>
            <a:off x="4076779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148408" y="3602514"/>
            <a:ext cx="405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7645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505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4712" y="346076"/>
            <a:ext cx="10580687" cy="50958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/>
          </p:nvPr>
        </p:nvSpPr>
        <p:spPr>
          <a:xfrm>
            <a:off x="0" y="1030288"/>
            <a:ext cx="12192000" cy="509905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729392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2192000" cy="6129331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9183087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783384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2"/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165893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2"/>
            <a:ext cx="12192000" cy="6129336"/>
          </a:xfrm>
          <a:prstGeom prst="rect">
            <a:avLst/>
          </a:prstGeom>
          <a:gradFill>
            <a:gsLst>
              <a:gs pos="14000">
                <a:schemeClr val="accent5"/>
              </a:gs>
              <a:gs pos="100000">
                <a:schemeClr val="accent4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881437" cy="492443"/>
          </a:xfrm>
          <a:noFill/>
          <a:ln>
            <a:noFill/>
          </a:ln>
        </p:spPr>
        <p:txBody>
          <a:bodyPr wrap="none" lIns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694293" cy="492443"/>
          </a:xfrm>
          <a:prstGeom prst="rect">
            <a:avLst/>
          </a:prstGeom>
          <a:noFill/>
        </p:spPr>
        <p:txBody>
          <a:bodyPr wrap="none" lIns="0">
            <a:spAutoFit/>
          </a:bodyPr>
          <a:lstStyle>
            <a:lvl1pPr>
              <a:defRPr sz="3200" b="0">
                <a:solidFill>
                  <a:schemeClr val="bg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489913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2933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82771" y="3835706"/>
            <a:ext cx="3941317" cy="492443"/>
          </a:xfrm>
          <a:solidFill>
            <a:schemeClr val="bg1">
              <a:alpha val="90000"/>
            </a:schemeClr>
          </a:solidFill>
          <a:ln>
            <a:noFill/>
          </a:ln>
        </p:spPr>
        <p:txBody>
          <a:bodyPr wrap="none" lIns="72000" tIns="0" rIns="36000" bIns="0">
            <a:sp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AB2194A4-CBE4-4A84-B1E9-D417CDD94A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2770" y="4375609"/>
            <a:ext cx="4803348" cy="49244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lIns="72000" tIns="0" rIns="36000" bIns="0">
            <a:spAutoFit/>
          </a:bodyPr>
          <a:lstStyle>
            <a:lvl1pPr>
              <a:defRPr sz="3200" b="0">
                <a:solidFill>
                  <a:schemeClr val="accent1"/>
                </a:solidFill>
              </a:defRPr>
            </a:lvl1pPr>
            <a:lvl3pPr marL="72000" indent="0">
              <a:buNone/>
              <a:defRPr/>
            </a:lvl3pPr>
            <a:lvl4pPr marL="180000" indent="0">
              <a:buNone/>
              <a:defRPr/>
            </a:lvl4pPr>
          </a:lstStyle>
          <a:p>
            <a:pPr lvl="0"/>
            <a:r>
              <a:rPr lang="de-DE" dirty="0"/>
              <a:t>durch Kicken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9796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4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Das ist eine Überschrift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481138"/>
            <a:ext cx="10580687" cy="43608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 (16pt bis Ebene 4)</a:t>
            </a:r>
          </a:p>
          <a:p>
            <a:pPr lvl="1"/>
            <a:r>
              <a:rPr lang="de-DE" dirty="0"/>
              <a:t>Zweite Textebene für Aufzählungen</a:t>
            </a:r>
          </a:p>
          <a:p>
            <a:pPr lvl="2"/>
            <a:r>
              <a:rPr lang="de-DE" dirty="0"/>
              <a:t>Dritte Textebene bei viel Text (14pt)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 (nachfolgend alles 14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5"/>
            <a:r>
              <a:rPr lang="de-DE" dirty="0"/>
              <a:t>Sechste Textebene für Aufzählungen bei viel Text</a:t>
            </a:r>
          </a:p>
          <a:p>
            <a:pPr lvl="6"/>
            <a:r>
              <a:rPr lang="de-DE" dirty="0"/>
              <a:t>Siebte Textebene für Aufzählungen bei viel Text</a:t>
            </a:r>
          </a:p>
          <a:p>
            <a:pPr lvl="7"/>
            <a:r>
              <a:rPr lang="de-DE" dirty="0"/>
              <a:t>Achte Textebene für Aufzählungen bei viel Text</a:t>
            </a:r>
          </a:p>
          <a:p>
            <a:pPr lvl="8"/>
            <a:r>
              <a:rPr lang="de-DE" dirty="0"/>
              <a:t>Neunte Textebene für Aufzählungen bei viel Text</a:t>
            </a:r>
          </a:p>
          <a:p>
            <a:pPr lvl="5"/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7157720" y="6306444"/>
            <a:ext cx="704850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de-DE" sz="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Folie</a:t>
            </a:r>
            <a:r>
              <a:rPr lang="de-DE" sz="800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fld id="{38F97D41-8991-4148-BA02-56FEE4AAF2CC}" type="slidenum">
              <a:rPr lang="de-DE" sz="800" baseline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l" defTabSz="9142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sz="800" baseline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BFDAE99-CFAC-4808-B230-C6E889AE647F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6204" y="6388976"/>
            <a:ext cx="940390" cy="324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CFC3950-EA78-4884-85D7-AA8987D40925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787" y="6331600"/>
            <a:ext cx="1199253" cy="428592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25A2419F-DF33-463D-9377-13111B8F7C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634510" y="6367160"/>
            <a:ext cx="1181546" cy="32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9BF7DD6-FD70-4BF5-9D9D-3AFBA29B0291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37" y="6209228"/>
            <a:ext cx="1001807" cy="5724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746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p:txStyles>
    <p:titleStyle>
      <a:lvl1pPr algn="l" defTabSz="914269" rtl="0" eaLnBrk="1" latinLnBrk="0" hangingPunct="1">
        <a:spcBef>
          <a:spcPct val="0"/>
        </a:spcBef>
        <a:buNone/>
        <a:defRPr sz="24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600"/>
        </a:spcBef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69" rtl="0" eaLnBrk="1" latinLnBrk="0" hangingPunct="1">
        <a:spcBef>
          <a:spcPts val="600"/>
        </a:spcBef>
        <a:buFont typeface="Open Sans" panose="020B0606030504020204" pitchFamily="34" charset="0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252000" indent="-252000" algn="l" defTabSz="914269" rtl="0" eaLnBrk="1" latinLnBrk="0" hangingPunct="1">
        <a:spcBef>
          <a:spcPts val="0"/>
        </a:spcBef>
        <a:buFont typeface="Arial" panose="020B0604020202020204" pitchFamily="34" charset="0"/>
        <a:buChar char="—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252000" indent="-144000" algn="l" defTabSz="914269" rtl="0" eaLnBrk="1" latinLnBrk="0" hangingPunct="1">
        <a:spcBef>
          <a:spcPts val="0"/>
        </a:spcBef>
        <a:buFont typeface="Open Sans" panose="020B060603050402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269" rtl="0" eaLnBrk="1" latinLnBrk="0" hangingPunct="1">
        <a:spcBef>
          <a:spcPts val="600"/>
        </a:spcBef>
        <a:spcAft>
          <a:spcPts val="0"/>
        </a:spcAft>
        <a:buFont typeface="Symbol" panose="05050102010706020507" pitchFamily="18" charset="2"/>
        <a:buNone/>
        <a:defRPr sz="1400" b="1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0" marR="0" indent="0" algn="l" defTabSz="914269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b="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52000" marR="0" indent="-252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—"/>
        <a:tabLst/>
        <a:defRPr lang="de-DE" sz="1400" kern="1200" dirty="0" smtClean="0">
          <a:solidFill>
            <a:schemeClr val="accent1"/>
          </a:solidFill>
          <a:latin typeface="+mn-lt"/>
          <a:ea typeface="+mn-ea"/>
          <a:cs typeface="+mn-cs"/>
        </a:defRPr>
      </a:lvl7pPr>
      <a:lvl8pPr marL="252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Open Sans" panose="020B0606030504020204" pitchFamily="34" charset="0"/>
        <a:buChar char="–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96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8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85">
          <p15:clr>
            <a:srgbClr val="F26B43"/>
          </p15:clr>
        </p15:guide>
        <p15:guide id="40" pos="6216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quantum-computing.ibm.com/lab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16A3136-039B-4CFB-8288-E134AF848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771" y="3835706"/>
            <a:ext cx="3191579" cy="492443"/>
          </a:xfrm>
        </p:spPr>
        <p:txBody>
          <a:bodyPr/>
          <a:lstStyle/>
          <a:p>
            <a:r>
              <a:rPr lang="en-US" dirty="0" err="1"/>
              <a:t>Quantenphysik</a:t>
            </a:r>
            <a:endParaRPr lang="en-US" dirty="0"/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A8EADAC6-C576-47AB-87E8-F4458E6DB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772" y="5028236"/>
            <a:ext cx="2526846" cy="246221"/>
          </a:xfrm>
        </p:spPr>
        <p:txBody>
          <a:bodyPr/>
          <a:lstStyle/>
          <a:p>
            <a:r>
              <a:rPr lang="en-US" dirty="0" err="1"/>
              <a:t>Zusatz-Projekt</a:t>
            </a:r>
            <a:r>
              <a:rPr lang="en-US" dirty="0"/>
              <a:t> </a:t>
            </a:r>
            <a:r>
              <a:rPr lang="en-US" dirty="0" err="1"/>
              <a:t>Zufallszahlen</a:t>
            </a:r>
            <a:endParaRPr lang="en-US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295444A-A464-42D5-B8AD-A87F7AE955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2770" y="4375609"/>
            <a:ext cx="9422067" cy="492443"/>
          </a:xfrm>
        </p:spPr>
        <p:txBody>
          <a:bodyPr/>
          <a:lstStyle/>
          <a:p>
            <a:r>
              <a:rPr lang="en-US" dirty="0"/>
              <a:t>Von </a:t>
            </a:r>
            <a:r>
              <a:rPr lang="en-US" dirty="0" err="1"/>
              <a:t>Schrödingers</a:t>
            </a:r>
            <a:r>
              <a:rPr lang="en-US" dirty="0"/>
              <a:t> </a:t>
            </a:r>
            <a:r>
              <a:rPr lang="en-US" dirty="0" err="1"/>
              <a:t>Katze</a:t>
            </a:r>
            <a:r>
              <a:rPr lang="en-US" dirty="0"/>
              <a:t> </a:t>
            </a:r>
            <a:r>
              <a:rPr lang="en-US" dirty="0" err="1"/>
              <a:t>zum</a:t>
            </a:r>
            <a:r>
              <a:rPr lang="en-US" dirty="0"/>
              <a:t> </a:t>
            </a:r>
            <a:r>
              <a:rPr lang="en-US" dirty="0" err="1"/>
              <a:t>Quantencomputer</a:t>
            </a:r>
            <a:r>
              <a:rPr lang="en-US" dirty="0"/>
              <a:t>…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8CA4841-1080-BB0D-41E8-97B6ABA92616}"/>
              </a:ext>
            </a:extLst>
          </p:cNvPr>
          <p:cNvSpPr txBox="1"/>
          <p:nvPr/>
        </p:nvSpPr>
        <p:spPr>
          <a:xfrm>
            <a:off x="6970601" y="6528724"/>
            <a:ext cx="7536180" cy="3486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Carsten Albert (2026), lizensiert unter </a:t>
            </a:r>
            <a:r>
              <a:rPr lang="en-US" sz="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BY-NC-SA 4.0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702B57-AA26-45E7-ABC8-EBE863398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Zufallszahlen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BCD85A-E38D-4D8C-8E24-627CC3F6F6F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/>
              <a:t>= ein ganz oder scheinbar zufällig entstandene Zahl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Ein </a:t>
            </a:r>
            <a:r>
              <a:rPr lang="de-DE" sz="1800" dirty="0"/>
              <a:t>Zufallszahlen-Generator</a:t>
            </a:r>
            <a:r>
              <a:rPr lang="de-DE" sz="1800" b="0" dirty="0"/>
              <a:t> dient der Erzeugung von gleichverteilten Zufallszahlen innerhalb eines vorgegebenen Zahlenbereichs.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800" b="0" dirty="0"/>
          </a:p>
          <a:p>
            <a:pPr algn="ctr"/>
            <a:r>
              <a:rPr lang="de-DE" sz="2400" dirty="0">
                <a:solidFill>
                  <a:srgbClr val="C00000"/>
                </a:solidFill>
              </a:rPr>
              <a:t>Wozu braucht man Zufallszahlen?</a:t>
            </a:r>
          </a:p>
          <a:p>
            <a:pPr algn="ctr"/>
            <a:endParaRPr lang="de-DE" sz="2400" dirty="0">
              <a:solidFill>
                <a:srgbClr val="C00000"/>
              </a:solidFill>
            </a:endParaRPr>
          </a:p>
          <a:p>
            <a:pPr algn="ctr"/>
            <a:r>
              <a:rPr lang="de-DE" sz="2400" dirty="0">
                <a:solidFill>
                  <a:srgbClr val="C00000"/>
                </a:solidFill>
              </a:rPr>
              <a:t>Welche Beispiele für Zufallszahl-Generatoren kennt ihr?</a:t>
            </a:r>
          </a:p>
          <a:p>
            <a:pPr algn="ctr"/>
            <a:r>
              <a:rPr lang="de-DE" sz="2400" dirty="0">
                <a:solidFill>
                  <a:srgbClr val="C00000"/>
                </a:solidFill>
              </a:rPr>
              <a:t>Wie könnte man Zufallszahlen generieren?</a:t>
            </a:r>
          </a:p>
        </p:txBody>
      </p:sp>
    </p:spTree>
    <p:extLst>
      <p:ext uri="{BB962C8B-B14F-4D97-AF65-F5344CB8AC3E}">
        <p14:creationId xmlns:p14="http://schemas.microsoft.com/office/powerpoint/2010/main" val="53485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702B57-AA26-45E7-ABC8-EBE863398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Zufallszahlen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BCD85A-E38D-4D8C-8E24-627CC3F6F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/>
              <a:t>= ein ganz oder scheinbar zufällig entstandene Zahl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b="0" dirty="0"/>
              <a:t>Ein </a:t>
            </a:r>
            <a:r>
              <a:rPr lang="de-DE" sz="1800" dirty="0"/>
              <a:t>Zufallszahlen-Generator</a:t>
            </a:r>
            <a:r>
              <a:rPr lang="de-DE" sz="1800" b="0" dirty="0"/>
              <a:t> dient der Erzeugung von gleichverteilten Zufallszahlen innerhalb eines vorgegebenen Zahlenbereichs.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800" b="0" dirty="0"/>
          </a:p>
          <a:p>
            <a:pPr algn="ctr"/>
            <a:r>
              <a:rPr lang="de-DE" sz="2400" dirty="0">
                <a:solidFill>
                  <a:srgbClr val="C00000"/>
                </a:solidFill>
              </a:rPr>
              <a:t>Welche Beispiele für Zufallszahl-Generatoren kennt ihr?</a:t>
            </a:r>
          </a:p>
          <a:p>
            <a:pPr algn="ctr"/>
            <a:r>
              <a:rPr lang="de-DE" sz="2400" dirty="0">
                <a:solidFill>
                  <a:srgbClr val="C00000"/>
                </a:solidFill>
              </a:rPr>
              <a:t>Wie könnte man Zufallszahlen generieren?</a:t>
            </a: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D5F198C5-29D8-474E-9CD8-6AB323B8EF7C}"/>
              </a:ext>
            </a:extLst>
          </p:cNvPr>
          <p:cNvSpPr/>
          <p:nvPr/>
        </p:nvSpPr>
        <p:spPr>
          <a:xfrm>
            <a:off x="1189043" y="4333877"/>
            <a:ext cx="22098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Münze werfen (0/1)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82011F32-32D4-4F42-BEF2-A57005519A3A}"/>
              </a:ext>
            </a:extLst>
          </p:cNvPr>
          <p:cNvSpPr/>
          <p:nvPr/>
        </p:nvSpPr>
        <p:spPr>
          <a:xfrm>
            <a:off x="976318" y="5054602"/>
            <a:ext cx="263525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Würfel werfen (0/…/6)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AE2497FD-C6F4-4C1B-A691-D387A44214EF}"/>
              </a:ext>
            </a:extLst>
          </p:cNvPr>
          <p:cNvSpPr/>
          <p:nvPr/>
        </p:nvSpPr>
        <p:spPr>
          <a:xfrm>
            <a:off x="4881563" y="4333877"/>
            <a:ext cx="263525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Programmiersprache </a:t>
            </a:r>
            <a:b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(z. B. </a:t>
            </a:r>
            <a:r>
              <a:rPr kumimoji="0" lang="de-DE" sz="162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randint</a:t>
            </a: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in Python )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50D7983-58C5-4738-86E7-DF2C18AE59AB}"/>
              </a:ext>
            </a:extLst>
          </p:cNvPr>
          <p:cNvSpPr/>
          <p:nvPr/>
        </p:nvSpPr>
        <p:spPr>
          <a:xfrm>
            <a:off x="4881563" y="5054602"/>
            <a:ext cx="263525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Excel </a:t>
            </a:r>
            <a:b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(z. B. =ZUFALLSZAHL())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6C96CA56-6B45-4B12-97A9-78DD4D1D3DE8}"/>
              </a:ext>
            </a:extLst>
          </p:cNvPr>
          <p:cNvSpPr/>
          <p:nvPr/>
        </p:nvSpPr>
        <p:spPr>
          <a:xfrm>
            <a:off x="8793159" y="4333877"/>
            <a:ext cx="263525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Stern-Gerlach-Experiment (0/1)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45F5153F-CEFF-403D-866E-CF155A93659F}"/>
              </a:ext>
            </a:extLst>
          </p:cNvPr>
          <p:cNvSpPr/>
          <p:nvPr/>
        </p:nvSpPr>
        <p:spPr>
          <a:xfrm>
            <a:off x="8793159" y="5054602"/>
            <a:ext cx="263525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Kernzerfall </a:t>
            </a:r>
            <a:b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(0/1)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F0131194-0472-4E24-A31A-5D58F45B5431}"/>
              </a:ext>
            </a:extLst>
          </p:cNvPr>
          <p:cNvSpPr/>
          <p:nvPr/>
        </p:nvSpPr>
        <p:spPr>
          <a:xfrm>
            <a:off x="772323" y="5829300"/>
            <a:ext cx="3043240" cy="3683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physikalischer Pseudozufall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59DAA3E-1A9D-4104-96EA-FEEC2106B9B6}"/>
              </a:ext>
            </a:extLst>
          </p:cNvPr>
          <p:cNvSpPr/>
          <p:nvPr/>
        </p:nvSpPr>
        <p:spPr>
          <a:xfrm>
            <a:off x="4609306" y="5829300"/>
            <a:ext cx="3179763" cy="3683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mathematischer Pseudozufall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71AB7C8F-847F-4407-9135-B960F321FBA4}"/>
              </a:ext>
            </a:extLst>
          </p:cNvPr>
          <p:cNvSpPr/>
          <p:nvPr/>
        </p:nvSpPr>
        <p:spPr>
          <a:xfrm>
            <a:off x="8552648" y="5829300"/>
            <a:ext cx="3179763" cy="3683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2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echter (Quanten-)Zufall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40FFB1A-6A88-4FF9-82F0-817AC4E473D7}"/>
              </a:ext>
            </a:extLst>
          </p:cNvPr>
          <p:cNvSpPr txBox="1"/>
          <p:nvPr/>
        </p:nvSpPr>
        <p:spPr>
          <a:xfrm>
            <a:off x="1951821" y="1922999"/>
            <a:ext cx="8077200" cy="378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Computer kennen keinen Zufall!</a:t>
            </a:r>
          </a:p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Für die Simulation stochastischer Prozesse werden im Allgemeinen eine große Anzahl von Zufallszahlen (Zufallsziffern) benötigt.</a:t>
            </a:r>
          </a:p>
          <a:p>
            <a:pPr marL="0" marR="0" lvl="0" indent="0" algn="ctr" defTabSz="8229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Man benutzt deshalb häufig sogenannte Pseudozufallszahlen, die zwar mit deterministischen Algorithmen erzeugt werden, bei geeigneter Parameterwahl aber weitgehend dieselben Eigenschaften wie „echte“ Zufallszahlen besitzen.</a:t>
            </a:r>
          </a:p>
        </p:txBody>
      </p:sp>
    </p:spTree>
    <p:extLst>
      <p:ext uri="{BB962C8B-B14F-4D97-AF65-F5344CB8AC3E}">
        <p14:creationId xmlns:p14="http://schemas.microsoft.com/office/powerpoint/2010/main" val="206382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702B57-AA26-45E7-ABC8-EBE863398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Zufallszahlen</a:t>
            </a:r>
            <a:br>
              <a:rPr lang="de-DE" dirty="0"/>
            </a:br>
            <a:r>
              <a:rPr lang="de-DE" b="0" dirty="0"/>
              <a:t>Aufgabe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BCD85A-E38D-4D8C-8E24-627CC3F6F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/>
              <a:t>Erzeuge eine 7-stellige Binäre Zufallszahl:</a:t>
            </a:r>
          </a:p>
          <a:p>
            <a:pPr marL="537750" lvl="2" indent="-285750">
              <a:buFont typeface="Arial" panose="020B0604020202020204" pitchFamily="34" charset="0"/>
              <a:buChar char="•"/>
            </a:pPr>
            <a:r>
              <a:rPr lang="de-DE" sz="1800" dirty="0"/>
              <a:t>die nur scheinbar zufällig ist und physikalisch erzeugt wurde</a:t>
            </a:r>
          </a:p>
          <a:p>
            <a:pPr marL="537750" lvl="2" indent="-285750">
              <a:buFont typeface="Arial" panose="020B0604020202020204" pitchFamily="34" charset="0"/>
              <a:buChar char="•"/>
            </a:pPr>
            <a:r>
              <a:rPr lang="de-DE" sz="1800" dirty="0"/>
              <a:t>die nur scheinbar zufällig ist und mathematisch erzeugt wurde</a:t>
            </a:r>
          </a:p>
          <a:p>
            <a:pPr marL="537750" lvl="2" indent="-285750">
              <a:buFont typeface="Arial" panose="020B0604020202020204" pitchFamily="34" charset="0"/>
              <a:buChar char="•"/>
            </a:pPr>
            <a:r>
              <a:rPr lang="de-DE" sz="1800" dirty="0"/>
              <a:t>die echt zufällig ist </a:t>
            </a:r>
            <a:r>
              <a:rPr lang="de-DE" sz="1800" b="1" dirty="0">
                <a:sym typeface="Wingdings" panose="05000000000000000000" pitchFamily="2" charset="2"/>
              </a:rPr>
              <a:t> machen wir zusammen </a:t>
            </a:r>
            <a:endParaRPr lang="de-DE" sz="1800" b="1" dirty="0"/>
          </a:p>
        </p:txBody>
      </p:sp>
    </p:spTree>
    <p:extLst>
      <p:ext uri="{BB962C8B-B14F-4D97-AF65-F5344CB8AC3E}">
        <p14:creationId xmlns:p14="http://schemas.microsoft.com/office/powerpoint/2010/main" val="3021590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1F5E0-C866-43A5-826E-95013532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Echte Zufallszahl mit einem Quantencomputer</a:t>
            </a:r>
            <a:br>
              <a:rPr lang="de-DE" dirty="0"/>
            </a:br>
            <a:r>
              <a:rPr lang="de-DE" b="0" dirty="0"/>
              <a:t>IBM Quantum Lab: </a:t>
            </a:r>
            <a:r>
              <a:rPr lang="de-DE" b="0" dirty="0">
                <a:hlinkClick r:id="rId2"/>
              </a:rPr>
              <a:t>https://quantum-computing.ibm.com/lab</a:t>
            </a:r>
            <a:r>
              <a:rPr lang="de-DE" b="0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074AC8-6AA9-4292-843B-8709B22B6E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= Online-Plattform für Cloud-basiertes Quantencomputing</a:t>
            </a:r>
          </a:p>
          <a:p>
            <a:endParaRPr lang="de-DE" dirty="0"/>
          </a:p>
          <a:p>
            <a:r>
              <a:rPr lang="de-DE" dirty="0"/>
              <a:t>Idee für Generierung einer binären Zufallszahl: </a:t>
            </a:r>
          </a:p>
          <a:p>
            <a:pPr marL="342900" indent="-342900">
              <a:buFont typeface="+mj-lt"/>
              <a:buAutoNum type="arabicPeriod"/>
            </a:pPr>
            <a:r>
              <a:rPr lang="de-DE" b="0" dirty="0"/>
              <a:t>Präpariere ein Qubit in einem Basiszustand.</a:t>
            </a:r>
          </a:p>
          <a:p>
            <a:pPr marL="342900" indent="-342900">
              <a:buFont typeface="+mj-lt"/>
              <a:buAutoNum type="arabicPeriod"/>
            </a:pPr>
            <a:r>
              <a:rPr lang="de-DE" b="0" dirty="0"/>
              <a:t>Manipuliere den Zustand des Qubits so, dass es sich in einer perfekten Superposition aus 0 und 1 befindet (50:50).</a:t>
            </a:r>
          </a:p>
          <a:p>
            <a:pPr marL="342900" indent="-342900">
              <a:buFont typeface="+mj-lt"/>
              <a:buAutoNum type="arabicPeriod"/>
            </a:pPr>
            <a:r>
              <a:rPr lang="de-DE" b="0" dirty="0"/>
              <a:t>Miss das Qubit und erhalte so einen Messwert (0 oder 1).</a:t>
            </a:r>
          </a:p>
          <a:p>
            <a:pPr marL="342900" indent="-342900">
              <a:buFont typeface="+mj-lt"/>
              <a:buAutoNum type="arabicPeriod"/>
            </a:pPr>
            <a:r>
              <a:rPr lang="de-DE" b="0" dirty="0"/>
              <a:t>Wiederhole den Vorgang 7 mal, um eine 7-stellige binäre Zufallszahl zu erhalten.</a:t>
            </a:r>
          </a:p>
        </p:txBody>
      </p:sp>
    </p:spTree>
    <p:extLst>
      <p:ext uri="{BB962C8B-B14F-4D97-AF65-F5344CB8AC3E}">
        <p14:creationId xmlns:p14="http://schemas.microsoft.com/office/powerpoint/2010/main" val="164346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1F5E0-C866-43A5-826E-95013532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Echte Zufallszahl mit einem Quantencomputer</a:t>
            </a:r>
            <a:br>
              <a:rPr lang="de-DE" dirty="0"/>
            </a:br>
            <a:r>
              <a:rPr lang="de-DE" b="0" dirty="0"/>
              <a:t>IBM Quantum Lab</a:t>
            </a:r>
          </a:p>
        </p:txBody>
      </p:sp>
      <p:sp>
        <p:nvSpPr>
          <p:cNvPr id="6" name="AutoShape 2" descr="blob:https://web.whatsapp.com/93e4d3da-66d5-496f-9924-27f8bd750bb0">
            <a:extLst>
              <a:ext uri="{FF2B5EF4-FFF2-40B4-BE49-F238E27FC236}">
                <a16:creationId xmlns:a16="http://schemas.microsoft.com/office/drawing/2014/main" id="{0A501059-94DD-4643-9ADA-836F156CD5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4" descr="blob:https://web.whatsapp.com/93e4d3da-66d5-496f-9924-27f8bd750bb0">
            <a:extLst>
              <a:ext uri="{FF2B5EF4-FFF2-40B4-BE49-F238E27FC236}">
                <a16:creationId xmlns:a16="http://schemas.microsoft.com/office/drawing/2014/main" id="{412C4D33-5CEB-4379-9B97-62E2288AF7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136DECBE-DF97-4DD8-8DEE-A37DE2E0804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4712" y="1143000"/>
            <a:ext cx="10580687" cy="510518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74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1F5E0-C866-43A5-826E-95013532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Echte Zufallszahl mit einem Quantencomputer</a:t>
            </a:r>
            <a:br>
              <a:rPr lang="de-DE" dirty="0"/>
            </a:br>
            <a:r>
              <a:rPr lang="de-DE" b="0" dirty="0"/>
              <a:t>IBM Quantum Lab</a:t>
            </a:r>
          </a:p>
        </p:txBody>
      </p:sp>
      <p:sp>
        <p:nvSpPr>
          <p:cNvPr id="6" name="AutoShape 2" descr="blob:https://web.whatsapp.com/93e4d3da-66d5-496f-9924-27f8bd750bb0">
            <a:extLst>
              <a:ext uri="{FF2B5EF4-FFF2-40B4-BE49-F238E27FC236}">
                <a16:creationId xmlns:a16="http://schemas.microsoft.com/office/drawing/2014/main" id="{0A501059-94DD-4643-9ADA-836F156CD5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AutoShape 4" descr="blob:https://web.whatsapp.com/93e4d3da-66d5-496f-9924-27f8bd750bb0">
            <a:extLst>
              <a:ext uri="{FF2B5EF4-FFF2-40B4-BE49-F238E27FC236}">
                <a16:creationId xmlns:a16="http://schemas.microsoft.com/office/drawing/2014/main" id="{412C4D33-5CEB-4379-9B97-62E2288AF7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136DECBE-DF97-4DD8-8DEE-A37DE2E0804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4712" y="1496299"/>
            <a:ext cx="10580687" cy="439858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107B4E92-3D56-4706-B8CC-E4F5D1CBC1E4}"/>
              </a:ext>
            </a:extLst>
          </p:cNvPr>
          <p:cNvSpPr/>
          <p:nvPr/>
        </p:nvSpPr>
        <p:spPr>
          <a:xfrm>
            <a:off x="6037385" y="3429000"/>
            <a:ext cx="1312985" cy="9202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5294153"/>
      </p:ext>
    </p:extLst>
  </p:cSld>
  <p:clrMapOvr>
    <a:masterClrMapping/>
  </p:clrMapOvr>
</p:sld>
</file>

<file path=ppt/theme/theme1.xml><?xml version="1.0" encoding="utf-8"?>
<a:theme xmlns:a="http://schemas.openxmlformats.org/drawingml/2006/main" name="2_TUD breitbild">
  <a:themeElements>
    <a:clrScheme name="TUD_2021-08_grün">
      <a:dk1>
        <a:srgbClr val="000000"/>
      </a:dk1>
      <a:lt1>
        <a:sysClr val="window" lastClr="FFFFFF"/>
      </a:lt1>
      <a:dk2>
        <a:srgbClr val="727277"/>
      </a:dk2>
      <a:lt2>
        <a:srgbClr val="FFFFFF"/>
      </a:lt2>
      <a:accent1>
        <a:srgbClr val="00305D"/>
      </a:accent1>
      <a:accent2>
        <a:srgbClr val="0069B4"/>
      </a:accent2>
      <a:accent3>
        <a:srgbClr val="009FE3"/>
      </a:accent3>
      <a:accent4>
        <a:srgbClr val="008244"/>
      </a:accent4>
      <a:accent5>
        <a:srgbClr val="65B32E"/>
      </a:accent5>
      <a:accent6>
        <a:srgbClr val="94C356"/>
      </a:accent6>
      <a:hlink>
        <a:srgbClr val="0069B4"/>
      </a:hlink>
      <a:folHlink>
        <a:srgbClr val="009FE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UD breitbild" id="{EDA8F253-CD8A-47D5-B717-E82DAB997D14}" vid="{09A977EE-8372-4FB4-993F-3A5C1F3D06A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</Words>
  <Application>Microsoft Macintosh PowerPoint</Application>
  <PresentationFormat>Breitbild</PresentationFormat>
  <Paragraphs>47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Arial</vt:lpstr>
      <vt:lpstr>Calibri</vt:lpstr>
      <vt:lpstr>Open Sans</vt:lpstr>
      <vt:lpstr>Symbol</vt:lpstr>
      <vt:lpstr>Wingdings</vt:lpstr>
      <vt:lpstr>2_TUD breitbild</vt:lpstr>
      <vt:lpstr>Quantenphysik</vt:lpstr>
      <vt:lpstr>Zufallszahlen</vt:lpstr>
      <vt:lpstr>Zufallszahlen</vt:lpstr>
      <vt:lpstr>Zufallszahlen Aufgabe</vt:lpstr>
      <vt:lpstr>Echte Zufallszahl mit einem Quantencomputer IBM Quantum Lab: https://quantum-computing.ibm.com/lab </vt:lpstr>
      <vt:lpstr>Echte Zufallszahl mit einem Quantencomputer IBM Quantum Lab</vt:lpstr>
      <vt:lpstr>Echte Zufallszahl mit einem Quantencomputer IBM Quantum Lab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Albert, Carsten</dc:creator>
  <cp:lastModifiedBy>Carsten Albert</cp:lastModifiedBy>
  <cp:revision>3</cp:revision>
  <dcterms:created xsi:type="dcterms:W3CDTF">2023-07-21T09:54:37Z</dcterms:created>
  <dcterms:modified xsi:type="dcterms:W3CDTF">2026-10-14T16:57:35Z</dcterms:modified>
</cp:coreProperties>
</file>